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2" r:id="rId4"/>
    <p:sldId id="264" r:id="rId5"/>
    <p:sldId id="265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64B"/>
    <a:srgbClr val="F4E01E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9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F52BA30-5C98-EF2D-A4E4-A849CFF34D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4678E3C-2EC7-4687-6E55-AEF0A6BB1E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3913A14B-CD75-41A1-986D-199D0CB1E84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7D82B642-C301-9111-5653-F646DB33EB4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03DA153A-49D2-85D7-7703-C4A29769593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E72C623F-5D4C-9323-FCBD-4B8BFDEEB3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280EA4-50AE-47EA-8F9B-97454FD48FD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9F7FF2A-879D-B5B3-D96D-0E8FEB7BD1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05BB7-3ADA-4D9B-B2B3-0DF3B855982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812B9028-1F38-3F1E-C615-63DDB2EFF6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1CA3DC1-3346-1C8D-4BF7-6C9383F980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AE105F-9BA2-AB76-EDEB-08CA0AB2B1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AB0339-E67A-49F0-AB95-099753DEBE3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8E4AC0B-4895-F73F-89E9-505F688EE2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13741E5-61ED-2F0B-CC80-CACEBB52B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18E287B-04DD-E52C-AF18-9FF4E2E535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4DC9C-2E72-471F-BF15-815E2AB0F21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EA38F6E4-3059-0977-06B7-1414E05D55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ACAF437-E453-1CF0-4BFC-B9F4437DA1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D57E83-D60D-55AE-B5A1-EE6C5E6176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1778B7-C1E5-44BE-A645-7338F22C717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C79B2020-1D08-8FCA-EC52-C7578E1095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2F1159C-FA0A-6434-3170-D5DD17E1DE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E5DA36-DB84-1FAD-2C24-A56F33968A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C572A-7507-4347-86C0-B3B3E260622C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C05EC39-2EC3-78BA-21EB-FB703EDCD0F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3A853C3-E8E5-E3E5-31CD-C1B46DB179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24BE4-0613-901B-D0E4-5587380DC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61156-CE8B-0AAD-7B66-135569A8E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44548-934B-FAE2-F66D-84D441901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8FA7C-2A77-8F0B-84E1-83AE7665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2B466-FB2D-6C59-AF2F-2D14C93BC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6B28A-49DB-4491-9027-DD6F37B403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464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0DACC-CDDF-EA74-F3D3-204F95FE3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192F7-CEE3-1D52-2432-BC8EF88CF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36FC9-A06E-7DEB-A6D7-B0D25DCC4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DE6F3-847B-272E-E34E-01CE399FD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F70C2-1670-540A-722B-10C2BB35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B4D66-40F9-4FE6-A60C-5B4C70DB7A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774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23564-210E-EF38-D81F-4116C8CC2A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6C0777-C1EF-FDD8-E9F5-4E66A75EB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0D16B-E48A-2AFD-16CB-472EBED2C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14729-1DBA-7A06-9DAD-C21BD4E39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05EE0-068C-DEAA-58A7-3B8CB54AC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B7EF8-36E4-47B0-AF44-D3AE41599F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028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AD902-9BCE-38A3-D34A-472FA48A9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4648F-A155-AA38-9606-6D01EFEC5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5414A-8CAD-527C-15F0-028BDB31D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95B3B-CAF3-A52B-5E07-CD1707802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27204-FBC7-A792-702E-696372FEA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20A61-D196-40DD-BCDC-61956177B9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611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08C64-29B6-DDE0-08F4-7EDD0FAA6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03B88-811E-5F66-81C4-97EC20FAA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E6480-23A6-20C5-9895-29C2CD7B1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AB9B-8215-C432-DFFF-D38270C72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8E373-7613-D5F1-9571-53352E671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849ED-DAEE-4D05-9419-A8EF3E4F16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703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6123C-F8AF-451E-5CDD-A8321130C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47AD2-62ED-10B6-2282-BE0DF4AEDB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B6F6F-F2B8-F970-22C0-DFF0EEEE3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1C702D-C534-6892-4819-6D0BA7CA8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A4A6A-7288-6971-DB94-0394E0D0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1F9E8B-D872-0C20-BAE9-2AEE17162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B2A29-761E-4920-963E-99515E9436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398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3B5F0-DCF4-7A3B-0841-4E260228A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3E8C2-EB85-38C6-A9A4-5A8EC1845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10C17-6CAF-FB41-7145-77F61D75F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DDCFEE-C169-FCEA-D4F5-3736ECABFA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4DCB63-10B3-2CF2-D816-1696A0E140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A48FA9-18A9-AB77-9DAF-285012C6C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E6848E-EA9F-032E-DA31-00A9BA092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CAF62F-E8F5-6C3F-DC61-C84D136BA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D1D2A-8E4E-492D-A645-45DE23EEFB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96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12B50-44F3-C312-AF16-622CD346D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80C3A9-BBC2-D775-0D2E-1881E9785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4A62A6-D6B1-E6D9-E855-D1DE886E4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A7CC9F-34C9-EE3C-4D16-CD0F81CFE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87E8A-B44B-4CD2-8B6F-C676BFE1D8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958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0248BE-61AC-B1CA-4745-0F45F0A41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392A48-4C10-1BE4-3E3B-428FE0BE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8D180-EFD6-2A5F-610E-B7C0835A4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5C041-D0F7-498C-B9D4-25821B2575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70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9BB5-D2F5-7DF0-72BF-B2C45E5FA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008C9-8BAF-47E8-801C-C1CDC4C43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189154-F076-2900-16BE-4A566E4B0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833A5-3226-FAEF-50BB-D9459A04C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39965E-E1E2-1884-750D-DD7E2D3C5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FEFEA1-467F-040B-6982-58ACEDD66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62CF9-382F-4D62-BA3A-E73059283C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95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79DB2-0979-58CB-F916-4B514121F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78BFE9-F87B-96D6-4B6C-EC5560D9F6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3296C8-1CD9-16FC-76B6-47248DFB3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0F0E9-AB4C-978B-3879-D7978E7B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57567E-0E0F-3DE6-823A-10B36A26F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D8FC2-B3D8-C168-A3ED-D5638634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2749A-38C8-43D3-B0EF-9AD91179D2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524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37C1093-F60C-3232-06A4-B8D781543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97F993-D423-BBE8-B552-265E29F01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0B32451-86BA-8D6B-9D96-E5090484C0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F093FF9-D3C8-433B-61BD-84A7D5256C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34A1D8D-352C-DEF5-34E8-0C8A32B16A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41A174-8A33-4275-A8E5-7FF7E6BA9D7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B2AE839-DB9C-DA52-ACFC-0012A86852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1413" y="0"/>
            <a:ext cx="4464050" cy="765175"/>
          </a:xfrm>
          <a:solidFill>
            <a:srgbClr val="0033CC"/>
          </a:solidFill>
          <a:ln/>
        </p:spPr>
        <p:txBody>
          <a:bodyPr/>
          <a:lstStyle/>
          <a:p>
            <a:pPr algn="l"/>
            <a:r>
              <a:rPr lang="en-GB" altLang="en-US" sz="4600">
                <a:solidFill>
                  <a:schemeClr val="bg1"/>
                </a:solidFill>
              </a:rPr>
              <a:t>Types of Rocks</a:t>
            </a:r>
            <a:endParaRPr lang="en-GB" altLang="en-US" sz="6000">
              <a:solidFill>
                <a:schemeClr val="bg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E8E00FD-2479-AF27-2B62-9853AB581F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3816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0"/>
              </a:spcBef>
            </a:pPr>
            <a:r>
              <a:rPr lang="en-GB" altLang="en-US" u="sng"/>
              <a:t>There are three main types of rocks:</a:t>
            </a:r>
          </a:p>
          <a:p>
            <a:pPr marL="533400" indent="-53340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altLang="en-US" u="sng"/>
          </a:p>
          <a:p>
            <a:pPr marL="1219200" lvl="1" indent="-7620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GB" altLang="en-US" b="1" i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Igneous</a:t>
            </a:r>
            <a:r>
              <a:rPr lang="en-GB" altLang="en-US">
                <a:solidFill>
                  <a:srgbClr val="CC3300"/>
                </a:solidFill>
              </a:rPr>
              <a:t>   - formed when molten rock cools</a:t>
            </a:r>
            <a:r>
              <a:rPr lang="en-GB" altLang="en-US">
                <a:solidFill>
                  <a:schemeClr val="accent2"/>
                </a:solidFill>
              </a:rPr>
              <a:t>.</a:t>
            </a:r>
          </a:p>
          <a:p>
            <a:pPr marL="1219200" lvl="1" indent="-7620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endParaRPr lang="en-GB" altLang="en-US">
              <a:solidFill>
                <a:schemeClr val="accent2"/>
              </a:solidFill>
            </a:endParaRPr>
          </a:p>
          <a:p>
            <a:pPr marL="1219200" lvl="1" indent="-7620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GB" alt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Sedimentary</a:t>
            </a:r>
            <a:r>
              <a:rPr lang="en-GB" altLang="en-US">
                <a:solidFill>
                  <a:schemeClr val="accent2"/>
                </a:solidFill>
              </a:rPr>
              <a:t> – formed by the “cementing together” of small grains of sediment.</a:t>
            </a:r>
          </a:p>
          <a:p>
            <a:pPr marL="1219200" lvl="1" indent="-7620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endParaRPr lang="en-GB" altLang="en-US">
              <a:solidFill>
                <a:schemeClr val="accent2"/>
              </a:solidFill>
            </a:endParaRPr>
          </a:p>
          <a:p>
            <a:pPr marL="1219200" lvl="1" indent="-7620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GB" altLang="en-US" b="1" i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Metamorphic</a:t>
            </a:r>
            <a:r>
              <a:rPr lang="en-GB" altLang="en-US">
                <a:solidFill>
                  <a:srgbClr val="CC3300"/>
                </a:solidFill>
              </a:rPr>
              <a:t> – rocks changed by the effect of heat and pressure.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C71A039-BAA1-3561-2052-29D2406E5B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43213" y="0"/>
            <a:ext cx="3744912" cy="609600"/>
          </a:xfrm>
          <a:solidFill>
            <a:srgbClr val="0033CC"/>
          </a:solidFill>
          <a:ln/>
        </p:spPr>
        <p:txBody>
          <a:bodyPr/>
          <a:lstStyle/>
          <a:p>
            <a:r>
              <a:rPr lang="en-GB" altLang="en-US" sz="3800">
                <a:solidFill>
                  <a:schemeClr val="bg1"/>
                </a:solidFill>
              </a:rPr>
              <a:t>Igneous Rocks</a:t>
            </a:r>
            <a:endParaRPr lang="en-GB" altLang="en-US" sz="480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1953F64-7242-BFD5-57F8-2A77A3E00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382000" cy="850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0"/>
              </a:spcBef>
            </a:pPr>
            <a:r>
              <a:rPr lang="en-GB" altLang="en-US" sz="2800"/>
              <a:t>These are rocks formed by the cooling of molten rock (magma.)</a:t>
            </a:r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C3A43EA8-C6F5-5759-6C69-0F75100B23BC}"/>
              </a:ext>
            </a:extLst>
          </p:cNvPr>
          <p:cNvGrpSpPr>
            <a:grpSpLocks/>
          </p:cNvGrpSpPr>
          <p:nvPr/>
        </p:nvGrpSpPr>
        <p:grpSpPr bwMode="auto">
          <a:xfrm>
            <a:off x="0" y="2133600"/>
            <a:ext cx="6659563" cy="4892675"/>
            <a:chOff x="873" y="1436"/>
            <a:chExt cx="3145" cy="2584"/>
          </a:xfrm>
        </p:grpSpPr>
        <p:sp>
          <p:nvSpPr>
            <p:cNvPr id="4101" name="Rectangle 5">
              <a:extLst>
                <a:ext uri="{FF2B5EF4-FFF2-40B4-BE49-F238E27FC236}">
                  <a16:creationId xmlns:a16="http://schemas.microsoft.com/office/drawing/2014/main" id="{24A8B50F-51E0-D448-802B-2E54700C7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" y="1436"/>
              <a:ext cx="3145" cy="2536"/>
            </a:xfrm>
            <a:prstGeom prst="rect">
              <a:avLst/>
            </a:prstGeom>
            <a:solidFill>
              <a:srgbClr val="6633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036F9D8E-3CE6-82A1-81E2-9813C6CA4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" y="2045"/>
              <a:ext cx="3118" cy="348"/>
            </a:xfrm>
            <a:custGeom>
              <a:avLst/>
              <a:gdLst>
                <a:gd name="T0" fmla="*/ 18 w 3118"/>
                <a:gd name="T1" fmla="*/ 0 h 348"/>
                <a:gd name="T2" fmla="*/ 764 w 3118"/>
                <a:gd name="T3" fmla="*/ 91 h 348"/>
                <a:gd name="T4" fmla="*/ 2727 w 3118"/>
                <a:gd name="T5" fmla="*/ 36 h 348"/>
                <a:gd name="T6" fmla="*/ 2754 w 3118"/>
                <a:gd name="T7" fmla="*/ 9 h 348"/>
                <a:gd name="T8" fmla="*/ 2918 w 3118"/>
                <a:gd name="T9" fmla="*/ 46 h 348"/>
                <a:gd name="T10" fmla="*/ 3118 w 3118"/>
                <a:gd name="T11" fmla="*/ 36 h 348"/>
                <a:gd name="T12" fmla="*/ 3118 w 3118"/>
                <a:gd name="T13" fmla="*/ 227 h 348"/>
                <a:gd name="T14" fmla="*/ 2254 w 3118"/>
                <a:gd name="T15" fmla="*/ 327 h 348"/>
                <a:gd name="T16" fmla="*/ 1573 w 3118"/>
                <a:gd name="T17" fmla="*/ 346 h 348"/>
                <a:gd name="T18" fmla="*/ 1018 w 3118"/>
                <a:gd name="T19" fmla="*/ 282 h 348"/>
                <a:gd name="T20" fmla="*/ 645 w 3118"/>
                <a:gd name="T21" fmla="*/ 246 h 348"/>
                <a:gd name="T22" fmla="*/ 318 w 3118"/>
                <a:gd name="T23" fmla="*/ 209 h 348"/>
                <a:gd name="T24" fmla="*/ 0 w 3118"/>
                <a:gd name="T25" fmla="*/ 218 h 348"/>
                <a:gd name="T26" fmla="*/ 18 w 3118"/>
                <a:gd name="T2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18" h="348">
                  <a:moveTo>
                    <a:pt x="18" y="0"/>
                  </a:moveTo>
                  <a:cubicBezTo>
                    <a:pt x="268" y="24"/>
                    <a:pt x="515" y="60"/>
                    <a:pt x="764" y="91"/>
                  </a:cubicBezTo>
                  <a:cubicBezTo>
                    <a:pt x="1419" y="85"/>
                    <a:pt x="2113" y="263"/>
                    <a:pt x="2727" y="36"/>
                  </a:cubicBezTo>
                  <a:cubicBezTo>
                    <a:pt x="2736" y="27"/>
                    <a:pt x="2741" y="10"/>
                    <a:pt x="2754" y="9"/>
                  </a:cubicBezTo>
                  <a:cubicBezTo>
                    <a:pt x="2795" y="6"/>
                    <a:pt x="2874" y="36"/>
                    <a:pt x="2918" y="46"/>
                  </a:cubicBezTo>
                  <a:cubicBezTo>
                    <a:pt x="3106" y="36"/>
                    <a:pt x="3039" y="36"/>
                    <a:pt x="3118" y="36"/>
                  </a:cubicBezTo>
                  <a:lnTo>
                    <a:pt x="3118" y="227"/>
                  </a:lnTo>
                  <a:lnTo>
                    <a:pt x="2254" y="327"/>
                  </a:lnTo>
                  <a:cubicBezTo>
                    <a:pt x="2027" y="333"/>
                    <a:pt x="1800" y="344"/>
                    <a:pt x="1573" y="346"/>
                  </a:cubicBezTo>
                  <a:cubicBezTo>
                    <a:pt x="1387" y="348"/>
                    <a:pt x="1203" y="295"/>
                    <a:pt x="1018" y="282"/>
                  </a:cubicBezTo>
                  <a:cubicBezTo>
                    <a:pt x="892" y="273"/>
                    <a:pt x="771" y="261"/>
                    <a:pt x="645" y="246"/>
                  </a:cubicBezTo>
                  <a:cubicBezTo>
                    <a:pt x="536" y="233"/>
                    <a:pt x="425" y="235"/>
                    <a:pt x="318" y="209"/>
                  </a:cubicBezTo>
                  <a:cubicBezTo>
                    <a:pt x="30" y="218"/>
                    <a:pt x="136" y="218"/>
                    <a:pt x="0" y="218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2059E674-D856-3B99-7AA9-D0BB71EDDA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" y="2181"/>
              <a:ext cx="3118" cy="521"/>
            </a:xfrm>
            <a:custGeom>
              <a:avLst/>
              <a:gdLst>
                <a:gd name="T0" fmla="*/ 9 w 3118"/>
                <a:gd name="T1" fmla="*/ 0 h 521"/>
                <a:gd name="T2" fmla="*/ 1872 w 3118"/>
                <a:gd name="T3" fmla="*/ 128 h 521"/>
                <a:gd name="T4" fmla="*/ 3118 w 3118"/>
                <a:gd name="T5" fmla="*/ 10 h 521"/>
                <a:gd name="T6" fmla="*/ 3118 w 3118"/>
                <a:gd name="T7" fmla="*/ 455 h 521"/>
                <a:gd name="T8" fmla="*/ 2318 w 3118"/>
                <a:gd name="T9" fmla="*/ 491 h 521"/>
                <a:gd name="T10" fmla="*/ 1218 w 3118"/>
                <a:gd name="T11" fmla="*/ 473 h 521"/>
                <a:gd name="T12" fmla="*/ 954 w 3118"/>
                <a:gd name="T13" fmla="*/ 428 h 521"/>
                <a:gd name="T14" fmla="*/ 491 w 3118"/>
                <a:gd name="T15" fmla="*/ 455 h 521"/>
                <a:gd name="T16" fmla="*/ 0 w 3118"/>
                <a:gd name="T17" fmla="*/ 446 h 521"/>
                <a:gd name="T18" fmla="*/ 0 w 3118"/>
                <a:gd name="T19" fmla="*/ 9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18" h="521">
                  <a:moveTo>
                    <a:pt x="9" y="0"/>
                  </a:moveTo>
                  <a:lnTo>
                    <a:pt x="1872" y="128"/>
                  </a:lnTo>
                  <a:lnTo>
                    <a:pt x="3118" y="10"/>
                  </a:lnTo>
                  <a:lnTo>
                    <a:pt x="3118" y="455"/>
                  </a:lnTo>
                  <a:cubicBezTo>
                    <a:pt x="2842" y="461"/>
                    <a:pt x="2592" y="483"/>
                    <a:pt x="2318" y="491"/>
                  </a:cubicBezTo>
                  <a:cubicBezTo>
                    <a:pt x="1952" y="521"/>
                    <a:pt x="1584" y="485"/>
                    <a:pt x="1218" y="473"/>
                  </a:cubicBezTo>
                  <a:cubicBezTo>
                    <a:pt x="1127" y="465"/>
                    <a:pt x="1043" y="445"/>
                    <a:pt x="954" y="428"/>
                  </a:cubicBezTo>
                  <a:cubicBezTo>
                    <a:pt x="796" y="434"/>
                    <a:pt x="647" y="445"/>
                    <a:pt x="491" y="455"/>
                  </a:cubicBezTo>
                  <a:cubicBezTo>
                    <a:pt x="324" y="447"/>
                    <a:pt x="167" y="446"/>
                    <a:pt x="0" y="446"/>
                  </a:cubicBezTo>
                  <a:lnTo>
                    <a:pt x="0" y="91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4" name="Freeform 8">
              <a:extLst>
                <a:ext uri="{FF2B5EF4-FFF2-40B4-BE49-F238E27FC236}">
                  <a16:creationId xmlns:a16="http://schemas.microsoft.com/office/drawing/2014/main" id="{B7B422B7-A23E-C161-6A93-F241B5ED2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" y="2500"/>
              <a:ext cx="3127" cy="491"/>
            </a:xfrm>
            <a:custGeom>
              <a:avLst/>
              <a:gdLst>
                <a:gd name="T0" fmla="*/ 0 w 3127"/>
                <a:gd name="T1" fmla="*/ 36 h 491"/>
                <a:gd name="T2" fmla="*/ 1272 w 3127"/>
                <a:gd name="T3" fmla="*/ 0 h 491"/>
                <a:gd name="T4" fmla="*/ 2327 w 3127"/>
                <a:gd name="T5" fmla="*/ 36 h 491"/>
                <a:gd name="T6" fmla="*/ 2645 w 3127"/>
                <a:gd name="T7" fmla="*/ 72 h 491"/>
                <a:gd name="T8" fmla="*/ 3127 w 3127"/>
                <a:gd name="T9" fmla="*/ 63 h 491"/>
                <a:gd name="T10" fmla="*/ 3127 w 3127"/>
                <a:gd name="T11" fmla="*/ 463 h 491"/>
                <a:gd name="T12" fmla="*/ 2772 w 3127"/>
                <a:gd name="T13" fmla="*/ 427 h 491"/>
                <a:gd name="T14" fmla="*/ 1672 w 3127"/>
                <a:gd name="T15" fmla="*/ 491 h 491"/>
                <a:gd name="T16" fmla="*/ 1463 w 3127"/>
                <a:gd name="T17" fmla="*/ 481 h 491"/>
                <a:gd name="T18" fmla="*/ 1254 w 3127"/>
                <a:gd name="T19" fmla="*/ 436 h 491"/>
                <a:gd name="T20" fmla="*/ 818 w 3127"/>
                <a:gd name="T21" fmla="*/ 400 h 491"/>
                <a:gd name="T22" fmla="*/ 182 w 3127"/>
                <a:gd name="T23" fmla="*/ 381 h 491"/>
                <a:gd name="T24" fmla="*/ 73 w 3127"/>
                <a:gd name="T25" fmla="*/ 391 h 491"/>
                <a:gd name="T26" fmla="*/ 9 w 3127"/>
                <a:gd name="T27" fmla="*/ 400 h 491"/>
                <a:gd name="T28" fmla="*/ 0 w 3127"/>
                <a:gd name="T29" fmla="*/ 109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27" h="491">
                  <a:moveTo>
                    <a:pt x="0" y="36"/>
                  </a:moveTo>
                  <a:cubicBezTo>
                    <a:pt x="424" y="28"/>
                    <a:pt x="847" y="9"/>
                    <a:pt x="1272" y="0"/>
                  </a:cubicBezTo>
                  <a:cubicBezTo>
                    <a:pt x="2127" y="31"/>
                    <a:pt x="1775" y="19"/>
                    <a:pt x="2327" y="36"/>
                  </a:cubicBezTo>
                  <a:cubicBezTo>
                    <a:pt x="2434" y="45"/>
                    <a:pt x="2538" y="63"/>
                    <a:pt x="2645" y="72"/>
                  </a:cubicBezTo>
                  <a:cubicBezTo>
                    <a:pt x="2969" y="60"/>
                    <a:pt x="2808" y="63"/>
                    <a:pt x="3127" y="63"/>
                  </a:cubicBezTo>
                  <a:lnTo>
                    <a:pt x="3127" y="463"/>
                  </a:lnTo>
                  <a:cubicBezTo>
                    <a:pt x="3008" y="440"/>
                    <a:pt x="2895" y="433"/>
                    <a:pt x="2772" y="427"/>
                  </a:cubicBezTo>
                  <a:cubicBezTo>
                    <a:pt x="2404" y="439"/>
                    <a:pt x="2037" y="434"/>
                    <a:pt x="1672" y="491"/>
                  </a:cubicBezTo>
                  <a:cubicBezTo>
                    <a:pt x="1602" y="488"/>
                    <a:pt x="1533" y="486"/>
                    <a:pt x="1463" y="481"/>
                  </a:cubicBezTo>
                  <a:cubicBezTo>
                    <a:pt x="1392" y="476"/>
                    <a:pt x="1324" y="446"/>
                    <a:pt x="1254" y="436"/>
                  </a:cubicBezTo>
                  <a:cubicBezTo>
                    <a:pt x="1110" y="416"/>
                    <a:pt x="963" y="407"/>
                    <a:pt x="818" y="400"/>
                  </a:cubicBezTo>
                  <a:cubicBezTo>
                    <a:pt x="607" y="406"/>
                    <a:pt x="390" y="427"/>
                    <a:pt x="182" y="381"/>
                  </a:cubicBezTo>
                  <a:cubicBezTo>
                    <a:pt x="146" y="384"/>
                    <a:pt x="109" y="387"/>
                    <a:pt x="73" y="391"/>
                  </a:cubicBezTo>
                  <a:cubicBezTo>
                    <a:pt x="52" y="393"/>
                    <a:pt x="9" y="400"/>
                    <a:pt x="9" y="400"/>
                  </a:cubicBezTo>
                  <a:lnTo>
                    <a:pt x="0" y="109"/>
                  </a:lnTo>
                </a:path>
              </a:pathLst>
            </a:cu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5" name="Rectangle 9">
              <a:extLst>
                <a:ext uri="{FF2B5EF4-FFF2-40B4-BE49-F238E27FC236}">
                  <a16:creationId xmlns:a16="http://schemas.microsoft.com/office/drawing/2014/main" id="{FD3D8ADA-8D74-3E39-7B04-7E7D823DD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" y="1445"/>
              <a:ext cx="3136" cy="936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n-US" sz="2400"/>
            </a:p>
          </p:txBody>
        </p:sp>
        <p:sp>
          <p:nvSpPr>
            <p:cNvPr id="4106" name="Freeform 10">
              <a:extLst>
                <a:ext uri="{FF2B5EF4-FFF2-40B4-BE49-F238E27FC236}">
                  <a16:creationId xmlns:a16="http://schemas.microsoft.com/office/drawing/2014/main" id="{B5037BA5-86C4-010D-1FF3-626721D22899}"/>
                </a:ext>
              </a:extLst>
            </p:cNvPr>
            <p:cNvSpPr>
              <a:spLocks/>
            </p:cNvSpPr>
            <p:nvPr/>
          </p:nvSpPr>
          <p:spPr bwMode="auto">
            <a:xfrm rot="-147415">
              <a:off x="1297" y="3556"/>
              <a:ext cx="2100" cy="464"/>
            </a:xfrm>
            <a:custGeom>
              <a:avLst/>
              <a:gdLst>
                <a:gd name="T0" fmla="*/ 0 w 2100"/>
                <a:gd name="T1" fmla="*/ 264 h 337"/>
                <a:gd name="T2" fmla="*/ 154 w 2100"/>
                <a:gd name="T3" fmla="*/ 182 h 337"/>
                <a:gd name="T4" fmla="*/ 291 w 2100"/>
                <a:gd name="T5" fmla="*/ 128 h 337"/>
                <a:gd name="T6" fmla="*/ 454 w 2100"/>
                <a:gd name="T7" fmla="*/ 64 h 337"/>
                <a:gd name="T8" fmla="*/ 663 w 2100"/>
                <a:gd name="T9" fmla="*/ 28 h 337"/>
                <a:gd name="T10" fmla="*/ 800 w 2100"/>
                <a:gd name="T11" fmla="*/ 9 h 337"/>
                <a:gd name="T12" fmla="*/ 936 w 2100"/>
                <a:gd name="T13" fmla="*/ 9 h 337"/>
                <a:gd name="T14" fmla="*/ 1063 w 2100"/>
                <a:gd name="T15" fmla="*/ 0 h 337"/>
                <a:gd name="T16" fmla="*/ 1272 w 2100"/>
                <a:gd name="T17" fmla="*/ 18 h 337"/>
                <a:gd name="T18" fmla="*/ 1363 w 2100"/>
                <a:gd name="T19" fmla="*/ 28 h 337"/>
                <a:gd name="T20" fmla="*/ 1454 w 2100"/>
                <a:gd name="T21" fmla="*/ 46 h 337"/>
                <a:gd name="T22" fmla="*/ 1572 w 2100"/>
                <a:gd name="T23" fmla="*/ 64 h 337"/>
                <a:gd name="T24" fmla="*/ 1636 w 2100"/>
                <a:gd name="T25" fmla="*/ 82 h 337"/>
                <a:gd name="T26" fmla="*/ 1754 w 2100"/>
                <a:gd name="T27" fmla="*/ 118 h 337"/>
                <a:gd name="T28" fmla="*/ 1863 w 2100"/>
                <a:gd name="T29" fmla="*/ 164 h 337"/>
                <a:gd name="T30" fmla="*/ 2000 w 2100"/>
                <a:gd name="T31" fmla="*/ 218 h 337"/>
                <a:gd name="T32" fmla="*/ 2045 w 2100"/>
                <a:gd name="T33" fmla="*/ 255 h 337"/>
                <a:gd name="T34" fmla="*/ 2100 w 2100"/>
                <a:gd name="T35" fmla="*/ 337 h 337"/>
                <a:gd name="T36" fmla="*/ 0 w 2100"/>
                <a:gd name="T37" fmla="*/ 264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00" h="337">
                  <a:moveTo>
                    <a:pt x="0" y="264"/>
                  </a:moveTo>
                  <a:lnTo>
                    <a:pt x="154" y="182"/>
                  </a:lnTo>
                  <a:lnTo>
                    <a:pt x="291" y="128"/>
                  </a:lnTo>
                  <a:lnTo>
                    <a:pt x="454" y="64"/>
                  </a:lnTo>
                  <a:lnTo>
                    <a:pt x="663" y="28"/>
                  </a:lnTo>
                  <a:lnTo>
                    <a:pt x="800" y="9"/>
                  </a:lnTo>
                  <a:lnTo>
                    <a:pt x="936" y="9"/>
                  </a:lnTo>
                  <a:lnTo>
                    <a:pt x="1063" y="0"/>
                  </a:lnTo>
                  <a:lnTo>
                    <a:pt x="1272" y="18"/>
                  </a:lnTo>
                  <a:lnTo>
                    <a:pt x="1363" y="28"/>
                  </a:lnTo>
                  <a:lnTo>
                    <a:pt x="1454" y="46"/>
                  </a:lnTo>
                  <a:lnTo>
                    <a:pt x="1572" y="64"/>
                  </a:lnTo>
                  <a:lnTo>
                    <a:pt x="1636" y="82"/>
                  </a:lnTo>
                  <a:lnTo>
                    <a:pt x="1754" y="118"/>
                  </a:lnTo>
                  <a:lnTo>
                    <a:pt x="1863" y="164"/>
                  </a:lnTo>
                  <a:lnTo>
                    <a:pt x="2000" y="218"/>
                  </a:lnTo>
                  <a:lnTo>
                    <a:pt x="2045" y="255"/>
                  </a:lnTo>
                  <a:lnTo>
                    <a:pt x="2100" y="337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7" name="Text Box 11">
              <a:extLst>
                <a:ext uri="{FF2B5EF4-FFF2-40B4-BE49-F238E27FC236}">
                  <a16:creationId xmlns:a16="http://schemas.microsoft.com/office/drawing/2014/main" id="{716E50E8-B94C-A2A8-2B92-1E3375AFB3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5" y="3657"/>
              <a:ext cx="567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2400"/>
                <a:t>magma</a:t>
              </a:r>
            </a:p>
          </p:txBody>
        </p:sp>
        <p:sp>
          <p:nvSpPr>
            <p:cNvPr id="4108" name="Text Box 12">
              <a:extLst>
                <a:ext uri="{FF2B5EF4-FFF2-40B4-BE49-F238E27FC236}">
                  <a16:creationId xmlns:a16="http://schemas.microsoft.com/office/drawing/2014/main" id="{3759EED2-DA78-700B-6A86-43BCFE85EA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1" y="1747"/>
              <a:ext cx="584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2400"/>
                <a:t>volcano</a:t>
              </a:r>
            </a:p>
          </p:txBody>
        </p:sp>
        <p:sp>
          <p:nvSpPr>
            <p:cNvPr id="4109" name="Freeform 13">
              <a:extLst>
                <a:ext uri="{FF2B5EF4-FFF2-40B4-BE49-F238E27FC236}">
                  <a16:creationId xmlns:a16="http://schemas.microsoft.com/office/drawing/2014/main" id="{1F3A3DA0-8677-237B-CA8B-AE405F860D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6" y="1802"/>
              <a:ext cx="1438" cy="578"/>
            </a:xfrm>
            <a:custGeom>
              <a:avLst/>
              <a:gdLst>
                <a:gd name="T0" fmla="*/ 0 w 716"/>
                <a:gd name="T1" fmla="*/ 234 h 234"/>
                <a:gd name="T2" fmla="*/ 136 w 716"/>
                <a:gd name="T3" fmla="*/ 172 h 234"/>
                <a:gd name="T4" fmla="*/ 194 w 716"/>
                <a:gd name="T5" fmla="*/ 136 h 234"/>
                <a:gd name="T6" fmla="*/ 282 w 716"/>
                <a:gd name="T7" fmla="*/ 38 h 234"/>
                <a:gd name="T8" fmla="*/ 304 w 716"/>
                <a:gd name="T9" fmla="*/ 0 h 234"/>
                <a:gd name="T10" fmla="*/ 376 w 716"/>
                <a:gd name="T11" fmla="*/ 0 h 234"/>
                <a:gd name="T12" fmla="*/ 394 w 716"/>
                <a:gd name="T13" fmla="*/ 2 h 234"/>
                <a:gd name="T14" fmla="*/ 404 w 716"/>
                <a:gd name="T15" fmla="*/ 12 h 234"/>
                <a:gd name="T16" fmla="*/ 458 w 716"/>
                <a:gd name="T17" fmla="*/ 62 h 234"/>
                <a:gd name="T18" fmla="*/ 486 w 716"/>
                <a:gd name="T19" fmla="*/ 86 h 234"/>
                <a:gd name="T20" fmla="*/ 508 w 716"/>
                <a:gd name="T21" fmla="*/ 120 h 234"/>
                <a:gd name="T22" fmla="*/ 588 w 716"/>
                <a:gd name="T23" fmla="*/ 186 h 234"/>
                <a:gd name="T24" fmla="*/ 632 w 716"/>
                <a:gd name="T25" fmla="*/ 196 h 234"/>
                <a:gd name="T26" fmla="*/ 686 w 716"/>
                <a:gd name="T27" fmla="*/ 216 h 234"/>
                <a:gd name="T28" fmla="*/ 716 w 716"/>
                <a:gd name="T29" fmla="*/ 234 h 234"/>
                <a:gd name="T30" fmla="*/ 0 w 716"/>
                <a:gd name="T31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16" h="234">
                  <a:moveTo>
                    <a:pt x="0" y="234"/>
                  </a:moveTo>
                  <a:cubicBezTo>
                    <a:pt x="44" y="219"/>
                    <a:pt x="92" y="183"/>
                    <a:pt x="136" y="172"/>
                  </a:cubicBezTo>
                  <a:cubicBezTo>
                    <a:pt x="156" y="159"/>
                    <a:pt x="176" y="152"/>
                    <a:pt x="194" y="136"/>
                  </a:cubicBezTo>
                  <a:cubicBezTo>
                    <a:pt x="227" y="107"/>
                    <a:pt x="251" y="69"/>
                    <a:pt x="282" y="38"/>
                  </a:cubicBezTo>
                  <a:cubicBezTo>
                    <a:pt x="286" y="27"/>
                    <a:pt x="296" y="8"/>
                    <a:pt x="304" y="0"/>
                  </a:cubicBezTo>
                  <a:lnTo>
                    <a:pt x="376" y="0"/>
                  </a:lnTo>
                  <a:cubicBezTo>
                    <a:pt x="382" y="1"/>
                    <a:pt x="388" y="1"/>
                    <a:pt x="394" y="2"/>
                  </a:cubicBezTo>
                  <a:cubicBezTo>
                    <a:pt x="402" y="4"/>
                    <a:pt x="399" y="7"/>
                    <a:pt x="404" y="12"/>
                  </a:cubicBezTo>
                  <a:cubicBezTo>
                    <a:pt x="423" y="28"/>
                    <a:pt x="444" y="41"/>
                    <a:pt x="458" y="62"/>
                  </a:cubicBezTo>
                  <a:cubicBezTo>
                    <a:pt x="467" y="76"/>
                    <a:pt x="477" y="75"/>
                    <a:pt x="486" y="86"/>
                  </a:cubicBezTo>
                  <a:cubicBezTo>
                    <a:pt x="495" y="96"/>
                    <a:pt x="500" y="110"/>
                    <a:pt x="508" y="120"/>
                  </a:cubicBezTo>
                  <a:cubicBezTo>
                    <a:pt x="526" y="142"/>
                    <a:pt x="562" y="176"/>
                    <a:pt x="588" y="186"/>
                  </a:cubicBezTo>
                  <a:cubicBezTo>
                    <a:pt x="602" y="191"/>
                    <a:pt x="618" y="192"/>
                    <a:pt x="632" y="196"/>
                  </a:cubicBezTo>
                  <a:cubicBezTo>
                    <a:pt x="649" y="207"/>
                    <a:pt x="669" y="207"/>
                    <a:pt x="686" y="216"/>
                  </a:cubicBezTo>
                  <a:cubicBezTo>
                    <a:pt x="696" y="222"/>
                    <a:pt x="706" y="229"/>
                    <a:pt x="716" y="234"/>
                  </a:cubicBezTo>
                  <a:lnTo>
                    <a:pt x="0" y="234"/>
                  </a:lnTo>
                  <a:close/>
                </a:path>
              </a:pathLst>
            </a:custGeom>
            <a:solidFill>
              <a:srgbClr val="4D4D4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7900B340-4855-CA15-9AFC-361E72CC06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0" y="1918"/>
              <a:ext cx="1156" cy="462"/>
            </a:xfrm>
            <a:custGeom>
              <a:avLst/>
              <a:gdLst>
                <a:gd name="T0" fmla="*/ 0 w 716"/>
                <a:gd name="T1" fmla="*/ 234 h 234"/>
                <a:gd name="T2" fmla="*/ 136 w 716"/>
                <a:gd name="T3" fmla="*/ 172 h 234"/>
                <a:gd name="T4" fmla="*/ 194 w 716"/>
                <a:gd name="T5" fmla="*/ 136 h 234"/>
                <a:gd name="T6" fmla="*/ 282 w 716"/>
                <a:gd name="T7" fmla="*/ 38 h 234"/>
                <a:gd name="T8" fmla="*/ 304 w 716"/>
                <a:gd name="T9" fmla="*/ 0 h 234"/>
                <a:gd name="T10" fmla="*/ 376 w 716"/>
                <a:gd name="T11" fmla="*/ 0 h 234"/>
                <a:gd name="T12" fmla="*/ 394 w 716"/>
                <a:gd name="T13" fmla="*/ 2 h 234"/>
                <a:gd name="T14" fmla="*/ 404 w 716"/>
                <a:gd name="T15" fmla="*/ 12 h 234"/>
                <a:gd name="T16" fmla="*/ 458 w 716"/>
                <a:gd name="T17" fmla="*/ 62 h 234"/>
                <a:gd name="T18" fmla="*/ 486 w 716"/>
                <a:gd name="T19" fmla="*/ 86 h 234"/>
                <a:gd name="T20" fmla="*/ 508 w 716"/>
                <a:gd name="T21" fmla="*/ 120 h 234"/>
                <a:gd name="T22" fmla="*/ 588 w 716"/>
                <a:gd name="T23" fmla="*/ 186 h 234"/>
                <a:gd name="T24" fmla="*/ 632 w 716"/>
                <a:gd name="T25" fmla="*/ 196 h 234"/>
                <a:gd name="T26" fmla="*/ 686 w 716"/>
                <a:gd name="T27" fmla="*/ 216 h 234"/>
                <a:gd name="T28" fmla="*/ 716 w 716"/>
                <a:gd name="T29" fmla="*/ 234 h 234"/>
                <a:gd name="T30" fmla="*/ 0 w 716"/>
                <a:gd name="T31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16" h="234">
                  <a:moveTo>
                    <a:pt x="0" y="234"/>
                  </a:moveTo>
                  <a:cubicBezTo>
                    <a:pt x="44" y="219"/>
                    <a:pt x="92" y="183"/>
                    <a:pt x="136" y="172"/>
                  </a:cubicBezTo>
                  <a:cubicBezTo>
                    <a:pt x="156" y="159"/>
                    <a:pt x="176" y="152"/>
                    <a:pt x="194" y="136"/>
                  </a:cubicBezTo>
                  <a:cubicBezTo>
                    <a:pt x="227" y="107"/>
                    <a:pt x="251" y="69"/>
                    <a:pt x="282" y="38"/>
                  </a:cubicBezTo>
                  <a:cubicBezTo>
                    <a:pt x="286" y="27"/>
                    <a:pt x="296" y="8"/>
                    <a:pt x="304" y="0"/>
                  </a:cubicBezTo>
                  <a:lnTo>
                    <a:pt x="376" y="0"/>
                  </a:lnTo>
                  <a:cubicBezTo>
                    <a:pt x="382" y="1"/>
                    <a:pt x="388" y="1"/>
                    <a:pt x="394" y="2"/>
                  </a:cubicBezTo>
                  <a:cubicBezTo>
                    <a:pt x="402" y="4"/>
                    <a:pt x="399" y="7"/>
                    <a:pt x="404" y="12"/>
                  </a:cubicBezTo>
                  <a:cubicBezTo>
                    <a:pt x="423" y="28"/>
                    <a:pt x="444" y="41"/>
                    <a:pt x="458" y="62"/>
                  </a:cubicBezTo>
                  <a:cubicBezTo>
                    <a:pt x="467" y="76"/>
                    <a:pt x="477" y="75"/>
                    <a:pt x="486" y="86"/>
                  </a:cubicBezTo>
                  <a:cubicBezTo>
                    <a:pt x="495" y="96"/>
                    <a:pt x="500" y="110"/>
                    <a:pt x="508" y="120"/>
                  </a:cubicBezTo>
                  <a:cubicBezTo>
                    <a:pt x="526" y="142"/>
                    <a:pt x="562" y="176"/>
                    <a:pt x="588" y="186"/>
                  </a:cubicBezTo>
                  <a:cubicBezTo>
                    <a:pt x="602" y="191"/>
                    <a:pt x="618" y="192"/>
                    <a:pt x="632" y="196"/>
                  </a:cubicBezTo>
                  <a:cubicBezTo>
                    <a:pt x="649" y="207"/>
                    <a:pt x="669" y="207"/>
                    <a:pt x="686" y="216"/>
                  </a:cubicBezTo>
                  <a:cubicBezTo>
                    <a:pt x="696" y="222"/>
                    <a:pt x="706" y="229"/>
                    <a:pt x="716" y="234"/>
                  </a:cubicBezTo>
                  <a:lnTo>
                    <a:pt x="0" y="23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6C5D0616-041A-908C-5771-8C15B32C74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6" y="2060"/>
              <a:ext cx="894" cy="322"/>
            </a:xfrm>
            <a:custGeom>
              <a:avLst/>
              <a:gdLst>
                <a:gd name="T0" fmla="*/ 0 w 716"/>
                <a:gd name="T1" fmla="*/ 234 h 234"/>
                <a:gd name="T2" fmla="*/ 136 w 716"/>
                <a:gd name="T3" fmla="*/ 172 h 234"/>
                <a:gd name="T4" fmla="*/ 194 w 716"/>
                <a:gd name="T5" fmla="*/ 136 h 234"/>
                <a:gd name="T6" fmla="*/ 282 w 716"/>
                <a:gd name="T7" fmla="*/ 38 h 234"/>
                <a:gd name="T8" fmla="*/ 304 w 716"/>
                <a:gd name="T9" fmla="*/ 0 h 234"/>
                <a:gd name="T10" fmla="*/ 376 w 716"/>
                <a:gd name="T11" fmla="*/ 0 h 234"/>
                <a:gd name="T12" fmla="*/ 394 w 716"/>
                <a:gd name="T13" fmla="*/ 2 h 234"/>
                <a:gd name="T14" fmla="*/ 404 w 716"/>
                <a:gd name="T15" fmla="*/ 12 h 234"/>
                <a:gd name="T16" fmla="*/ 458 w 716"/>
                <a:gd name="T17" fmla="*/ 62 h 234"/>
                <a:gd name="T18" fmla="*/ 486 w 716"/>
                <a:gd name="T19" fmla="*/ 86 h 234"/>
                <a:gd name="T20" fmla="*/ 508 w 716"/>
                <a:gd name="T21" fmla="*/ 120 h 234"/>
                <a:gd name="T22" fmla="*/ 588 w 716"/>
                <a:gd name="T23" fmla="*/ 186 h 234"/>
                <a:gd name="T24" fmla="*/ 632 w 716"/>
                <a:gd name="T25" fmla="*/ 196 h 234"/>
                <a:gd name="T26" fmla="*/ 686 w 716"/>
                <a:gd name="T27" fmla="*/ 216 h 234"/>
                <a:gd name="T28" fmla="*/ 716 w 716"/>
                <a:gd name="T29" fmla="*/ 234 h 234"/>
                <a:gd name="T30" fmla="*/ 0 w 716"/>
                <a:gd name="T31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16" h="234">
                  <a:moveTo>
                    <a:pt x="0" y="234"/>
                  </a:moveTo>
                  <a:cubicBezTo>
                    <a:pt x="44" y="219"/>
                    <a:pt x="92" y="183"/>
                    <a:pt x="136" y="172"/>
                  </a:cubicBezTo>
                  <a:cubicBezTo>
                    <a:pt x="156" y="159"/>
                    <a:pt x="176" y="152"/>
                    <a:pt x="194" y="136"/>
                  </a:cubicBezTo>
                  <a:cubicBezTo>
                    <a:pt x="227" y="107"/>
                    <a:pt x="251" y="69"/>
                    <a:pt x="282" y="38"/>
                  </a:cubicBezTo>
                  <a:cubicBezTo>
                    <a:pt x="286" y="27"/>
                    <a:pt x="296" y="8"/>
                    <a:pt x="304" y="0"/>
                  </a:cubicBezTo>
                  <a:lnTo>
                    <a:pt x="376" y="0"/>
                  </a:lnTo>
                  <a:cubicBezTo>
                    <a:pt x="382" y="1"/>
                    <a:pt x="388" y="1"/>
                    <a:pt x="394" y="2"/>
                  </a:cubicBezTo>
                  <a:cubicBezTo>
                    <a:pt x="402" y="4"/>
                    <a:pt x="399" y="7"/>
                    <a:pt x="404" y="12"/>
                  </a:cubicBezTo>
                  <a:cubicBezTo>
                    <a:pt x="423" y="28"/>
                    <a:pt x="444" y="41"/>
                    <a:pt x="458" y="62"/>
                  </a:cubicBezTo>
                  <a:cubicBezTo>
                    <a:pt x="467" y="76"/>
                    <a:pt x="477" y="75"/>
                    <a:pt x="486" y="86"/>
                  </a:cubicBezTo>
                  <a:cubicBezTo>
                    <a:pt x="495" y="96"/>
                    <a:pt x="500" y="110"/>
                    <a:pt x="508" y="120"/>
                  </a:cubicBezTo>
                  <a:cubicBezTo>
                    <a:pt x="526" y="142"/>
                    <a:pt x="562" y="176"/>
                    <a:pt x="588" y="186"/>
                  </a:cubicBezTo>
                  <a:cubicBezTo>
                    <a:pt x="602" y="191"/>
                    <a:pt x="618" y="192"/>
                    <a:pt x="632" y="196"/>
                  </a:cubicBezTo>
                  <a:cubicBezTo>
                    <a:pt x="649" y="207"/>
                    <a:pt x="669" y="207"/>
                    <a:pt x="686" y="216"/>
                  </a:cubicBezTo>
                  <a:cubicBezTo>
                    <a:pt x="696" y="222"/>
                    <a:pt x="706" y="229"/>
                    <a:pt x="716" y="234"/>
                  </a:cubicBezTo>
                  <a:lnTo>
                    <a:pt x="0" y="234"/>
                  </a:lnTo>
                  <a:close/>
                </a:path>
              </a:pathLst>
            </a:custGeom>
            <a:solidFill>
              <a:srgbClr val="6666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4CBC42A8-755F-2CB2-8E95-A549336DF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" y="2148"/>
              <a:ext cx="716" cy="234"/>
            </a:xfrm>
            <a:custGeom>
              <a:avLst/>
              <a:gdLst>
                <a:gd name="T0" fmla="*/ 0 w 716"/>
                <a:gd name="T1" fmla="*/ 234 h 234"/>
                <a:gd name="T2" fmla="*/ 136 w 716"/>
                <a:gd name="T3" fmla="*/ 172 h 234"/>
                <a:gd name="T4" fmla="*/ 194 w 716"/>
                <a:gd name="T5" fmla="*/ 136 h 234"/>
                <a:gd name="T6" fmla="*/ 282 w 716"/>
                <a:gd name="T7" fmla="*/ 38 h 234"/>
                <a:gd name="T8" fmla="*/ 304 w 716"/>
                <a:gd name="T9" fmla="*/ 0 h 234"/>
                <a:gd name="T10" fmla="*/ 376 w 716"/>
                <a:gd name="T11" fmla="*/ 0 h 234"/>
                <a:gd name="T12" fmla="*/ 394 w 716"/>
                <a:gd name="T13" fmla="*/ 2 h 234"/>
                <a:gd name="T14" fmla="*/ 404 w 716"/>
                <a:gd name="T15" fmla="*/ 12 h 234"/>
                <a:gd name="T16" fmla="*/ 458 w 716"/>
                <a:gd name="T17" fmla="*/ 62 h 234"/>
                <a:gd name="T18" fmla="*/ 486 w 716"/>
                <a:gd name="T19" fmla="*/ 86 h 234"/>
                <a:gd name="T20" fmla="*/ 508 w 716"/>
                <a:gd name="T21" fmla="*/ 120 h 234"/>
                <a:gd name="T22" fmla="*/ 588 w 716"/>
                <a:gd name="T23" fmla="*/ 186 h 234"/>
                <a:gd name="T24" fmla="*/ 632 w 716"/>
                <a:gd name="T25" fmla="*/ 196 h 234"/>
                <a:gd name="T26" fmla="*/ 686 w 716"/>
                <a:gd name="T27" fmla="*/ 216 h 234"/>
                <a:gd name="T28" fmla="*/ 716 w 716"/>
                <a:gd name="T29" fmla="*/ 234 h 234"/>
                <a:gd name="T30" fmla="*/ 0 w 716"/>
                <a:gd name="T31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16" h="234">
                  <a:moveTo>
                    <a:pt x="0" y="234"/>
                  </a:moveTo>
                  <a:cubicBezTo>
                    <a:pt x="44" y="219"/>
                    <a:pt x="92" y="183"/>
                    <a:pt x="136" y="172"/>
                  </a:cubicBezTo>
                  <a:cubicBezTo>
                    <a:pt x="156" y="159"/>
                    <a:pt x="176" y="152"/>
                    <a:pt x="194" y="136"/>
                  </a:cubicBezTo>
                  <a:cubicBezTo>
                    <a:pt x="227" y="107"/>
                    <a:pt x="251" y="69"/>
                    <a:pt x="282" y="38"/>
                  </a:cubicBezTo>
                  <a:cubicBezTo>
                    <a:pt x="286" y="27"/>
                    <a:pt x="296" y="8"/>
                    <a:pt x="304" y="0"/>
                  </a:cubicBezTo>
                  <a:lnTo>
                    <a:pt x="376" y="0"/>
                  </a:lnTo>
                  <a:cubicBezTo>
                    <a:pt x="382" y="1"/>
                    <a:pt x="388" y="1"/>
                    <a:pt x="394" y="2"/>
                  </a:cubicBezTo>
                  <a:cubicBezTo>
                    <a:pt x="402" y="4"/>
                    <a:pt x="399" y="7"/>
                    <a:pt x="404" y="12"/>
                  </a:cubicBezTo>
                  <a:cubicBezTo>
                    <a:pt x="423" y="28"/>
                    <a:pt x="444" y="41"/>
                    <a:pt x="458" y="62"/>
                  </a:cubicBezTo>
                  <a:cubicBezTo>
                    <a:pt x="467" y="76"/>
                    <a:pt x="477" y="75"/>
                    <a:pt x="486" y="86"/>
                  </a:cubicBezTo>
                  <a:cubicBezTo>
                    <a:pt x="495" y="96"/>
                    <a:pt x="500" y="110"/>
                    <a:pt x="508" y="120"/>
                  </a:cubicBezTo>
                  <a:cubicBezTo>
                    <a:pt x="526" y="142"/>
                    <a:pt x="562" y="176"/>
                    <a:pt x="588" y="186"/>
                  </a:cubicBezTo>
                  <a:cubicBezTo>
                    <a:pt x="602" y="191"/>
                    <a:pt x="618" y="192"/>
                    <a:pt x="632" y="196"/>
                  </a:cubicBezTo>
                  <a:cubicBezTo>
                    <a:pt x="649" y="207"/>
                    <a:pt x="669" y="207"/>
                    <a:pt x="686" y="216"/>
                  </a:cubicBezTo>
                  <a:cubicBezTo>
                    <a:pt x="696" y="222"/>
                    <a:pt x="706" y="229"/>
                    <a:pt x="716" y="234"/>
                  </a:cubicBezTo>
                  <a:lnTo>
                    <a:pt x="0" y="23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B4BF4389-251C-B3A1-5C5C-F6543891E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" y="1800"/>
              <a:ext cx="893" cy="1882"/>
            </a:xfrm>
            <a:custGeom>
              <a:avLst/>
              <a:gdLst>
                <a:gd name="T0" fmla="*/ 43 w 893"/>
                <a:gd name="T1" fmla="*/ 1882 h 1882"/>
                <a:gd name="T2" fmla="*/ 116 w 893"/>
                <a:gd name="T3" fmla="*/ 1518 h 1882"/>
                <a:gd name="T4" fmla="*/ 189 w 893"/>
                <a:gd name="T5" fmla="*/ 1436 h 1882"/>
                <a:gd name="T6" fmla="*/ 252 w 893"/>
                <a:gd name="T7" fmla="*/ 1327 h 1882"/>
                <a:gd name="T8" fmla="*/ 271 w 893"/>
                <a:gd name="T9" fmla="*/ 1272 h 1882"/>
                <a:gd name="T10" fmla="*/ 307 w 893"/>
                <a:gd name="T11" fmla="*/ 1218 h 1882"/>
                <a:gd name="T12" fmla="*/ 325 w 893"/>
                <a:gd name="T13" fmla="*/ 1163 h 1882"/>
                <a:gd name="T14" fmla="*/ 371 w 893"/>
                <a:gd name="T15" fmla="*/ 1009 h 1882"/>
                <a:gd name="T16" fmla="*/ 452 w 893"/>
                <a:gd name="T17" fmla="*/ 427 h 1882"/>
                <a:gd name="T18" fmla="*/ 471 w 893"/>
                <a:gd name="T19" fmla="*/ 0 h 1882"/>
                <a:gd name="T20" fmla="*/ 543 w 893"/>
                <a:gd name="T21" fmla="*/ 0 h 1882"/>
                <a:gd name="T22" fmla="*/ 562 w 893"/>
                <a:gd name="T23" fmla="*/ 227 h 1882"/>
                <a:gd name="T24" fmla="*/ 571 w 893"/>
                <a:gd name="T25" fmla="*/ 781 h 1882"/>
                <a:gd name="T26" fmla="*/ 616 w 893"/>
                <a:gd name="T27" fmla="*/ 954 h 1882"/>
                <a:gd name="T28" fmla="*/ 762 w 893"/>
                <a:gd name="T29" fmla="*/ 1300 h 1882"/>
                <a:gd name="T30" fmla="*/ 816 w 893"/>
                <a:gd name="T31" fmla="*/ 1418 h 1882"/>
                <a:gd name="T32" fmla="*/ 843 w 893"/>
                <a:gd name="T33" fmla="*/ 1500 h 1882"/>
                <a:gd name="T34" fmla="*/ 862 w 893"/>
                <a:gd name="T35" fmla="*/ 1554 h 1882"/>
                <a:gd name="T36" fmla="*/ 880 w 893"/>
                <a:gd name="T37" fmla="*/ 1609 h 1882"/>
                <a:gd name="T38" fmla="*/ 843 w 893"/>
                <a:gd name="T39" fmla="*/ 1791 h 1882"/>
                <a:gd name="T40" fmla="*/ 789 w 893"/>
                <a:gd name="T41" fmla="*/ 1872 h 1882"/>
                <a:gd name="T42" fmla="*/ 689 w 893"/>
                <a:gd name="T43" fmla="*/ 1854 h 1882"/>
                <a:gd name="T44" fmla="*/ 516 w 893"/>
                <a:gd name="T45" fmla="*/ 1845 h 1882"/>
                <a:gd name="T46" fmla="*/ 371 w 893"/>
                <a:gd name="T47" fmla="*/ 1845 h 1882"/>
                <a:gd name="T48" fmla="*/ 225 w 893"/>
                <a:gd name="T49" fmla="*/ 1845 h 1882"/>
                <a:gd name="T50" fmla="*/ 98 w 893"/>
                <a:gd name="T51" fmla="*/ 1854 h 1882"/>
                <a:gd name="T52" fmla="*/ 43 w 893"/>
                <a:gd name="T53" fmla="*/ 1882 h 1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93" h="1882">
                  <a:moveTo>
                    <a:pt x="43" y="1882"/>
                  </a:moveTo>
                  <a:cubicBezTo>
                    <a:pt x="0" y="1751"/>
                    <a:pt x="19" y="1615"/>
                    <a:pt x="116" y="1518"/>
                  </a:cubicBezTo>
                  <a:cubicBezTo>
                    <a:pt x="129" y="1478"/>
                    <a:pt x="155" y="1459"/>
                    <a:pt x="189" y="1436"/>
                  </a:cubicBezTo>
                  <a:cubicBezTo>
                    <a:pt x="215" y="1398"/>
                    <a:pt x="231" y="1367"/>
                    <a:pt x="252" y="1327"/>
                  </a:cubicBezTo>
                  <a:cubicBezTo>
                    <a:pt x="261" y="1310"/>
                    <a:pt x="262" y="1289"/>
                    <a:pt x="271" y="1272"/>
                  </a:cubicBezTo>
                  <a:cubicBezTo>
                    <a:pt x="281" y="1253"/>
                    <a:pt x="295" y="1236"/>
                    <a:pt x="307" y="1218"/>
                  </a:cubicBezTo>
                  <a:cubicBezTo>
                    <a:pt x="318" y="1202"/>
                    <a:pt x="319" y="1181"/>
                    <a:pt x="325" y="1163"/>
                  </a:cubicBezTo>
                  <a:cubicBezTo>
                    <a:pt x="342" y="1112"/>
                    <a:pt x="360" y="1062"/>
                    <a:pt x="371" y="1009"/>
                  </a:cubicBezTo>
                  <a:cubicBezTo>
                    <a:pt x="389" y="814"/>
                    <a:pt x="414" y="619"/>
                    <a:pt x="452" y="427"/>
                  </a:cubicBezTo>
                  <a:cubicBezTo>
                    <a:pt x="457" y="285"/>
                    <a:pt x="471" y="142"/>
                    <a:pt x="471" y="0"/>
                  </a:cubicBezTo>
                  <a:lnTo>
                    <a:pt x="543" y="0"/>
                  </a:lnTo>
                  <a:cubicBezTo>
                    <a:pt x="572" y="88"/>
                    <a:pt x="557" y="34"/>
                    <a:pt x="562" y="227"/>
                  </a:cubicBezTo>
                  <a:cubicBezTo>
                    <a:pt x="567" y="412"/>
                    <a:pt x="566" y="596"/>
                    <a:pt x="571" y="781"/>
                  </a:cubicBezTo>
                  <a:cubicBezTo>
                    <a:pt x="573" y="854"/>
                    <a:pt x="589" y="893"/>
                    <a:pt x="616" y="954"/>
                  </a:cubicBezTo>
                  <a:cubicBezTo>
                    <a:pt x="660" y="1055"/>
                    <a:pt x="681" y="1224"/>
                    <a:pt x="762" y="1300"/>
                  </a:cubicBezTo>
                  <a:cubicBezTo>
                    <a:pt x="773" y="1344"/>
                    <a:pt x="798" y="1377"/>
                    <a:pt x="816" y="1418"/>
                  </a:cubicBezTo>
                  <a:cubicBezTo>
                    <a:pt x="819" y="1426"/>
                    <a:pt x="837" y="1483"/>
                    <a:pt x="843" y="1500"/>
                  </a:cubicBezTo>
                  <a:cubicBezTo>
                    <a:pt x="853" y="1531"/>
                    <a:pt x="851" y="1523"/>
                    <a:pt x="862" y="1554"/>
                  </a:cubicBezTo>
                  <a:cubicBezTo>
                    <a:pt x="869" y="1572"/>
                    <a:pt x="880" y="1609"/>
                    <a:pt x="880" y="1609"/>
                  </a:cubicBezTo>
                  <a:cubicBezTo>
                    <a:pt x="875" y="1683"/>
                    <a:pt x="893" y="1741"/>
                    <a:pt x="843" y="1791"/>
                  </a:cubicBezTo>
                  <a:cubicBezTo>
                    <a:pt x="834" y="1819"/>
                    <a:pt x="824" y="1872"/>
                    <a:pt x="789" y="1872"/>
                  </a:cubicBezTo>
                  <a:lnTo>
                    <a:pt x="689" y="1854"/>
                  </a:lnTo>
                  <a:lnTo>
                    <a:pt x="516" y="1845"/>
                  </a:lnTo>
                  <a:lnTo>
                    <a:pt x="371" y="1845"/>
                  </a:lnTo>
                  <a:lnTo>
                    <a:pt x="225" y="1845"/>
                  </a:lnTo>
                  <a:lnTo>
                    <a:pt x="98" y="1854"/>
                  </a:lnTo>
                  <a:lnTo>
                    <a:pt x="43" y="1882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114" name="Text Box 18">
            <a:extLst>
              <a:ext uri="{FF2B5EF4-FFF2-40B4-BE49-F238E27FC236}">
                <a16:creationId xmlns:a16="http://schemas.microsoft.com/office/drawing/2014/main" id="{3E1E603C-6EF3-BAE1-A6CB-2A1F6BB73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425700"/>
            <a:ext cx="1778000" cy="2663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800"/>
              <a:t>Magma cools and solidifies forming igneous rocks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611AEE5-E916-351D-EB8F-85FDB5621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41663"/>
            <a:ext cx="9144000" cy="3716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1B5EE7E-1F48-3979-D302-4357E581FE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150" y="0"/>
            <a:ext cx="5040313" cy="609600"/>
          </a:xfrm>
          <a:solidFill>
            <a:srgbClr val="0033CC"/>
          </a:solidFill>
          <a:ln/>
        </p:spPr>
        <p:txBody>
          <a:bodyPr/>
          <a:lstStyle/>
          <a:p>
            <a:r>
              <a:rPr lang="en-GB" altLang="en-US" sz="3800">
                <a:solidFill>
                  <a:schemeClr val="bg1"/>
                </a:solidFill>
              </a:rPr>
              <a:t>Sedimentary Rocks</a:t>
            </a:r>
            <a:endParaRPr lang="en-GB" altLang="en-US" sz="4800">
              <a:solidFill>
                <a:schemeClr val="bg1"/>
              </a:solidFill>
            </a:endParaRP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D59CD2C4-A9CB-1D2E-1A26-7790B5622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6227763" cy="2449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533400" indent="-533400">
              <a:spcBef>
                <a:spcPct val="0"/>
              </a:spcBef>
            </a:pPr>
            <a:r>
              <a:rPr lang="en-GB" altLang="en-US" sz="2800"/>
              <a:t>Sedimentary Rocks are rocks formed when particles of sediment build up and are “cemented together” by the effect of pressure and minerals.</a:t>
            </a:r>
          </a:p>
        </p:txBody>
      </p:sp>
      <p:grpSp>
        <p:nvGrpSpPr>
          <p:cNvPr id="8221" name="Group 29">
            <a:extLst>
              <a:ext uri="{FF2B5EF4-FFF2-40B4-BE49-F238E27FC236}">
                <a16:creationId xmlns:a16="http://schemas.microsoft.com/office/drawing/2014/main" id="{ADC91B53-1152-C7BF-D5EB-29FDFD26B0CE}"/>
              </a:ext>
            </a:extLst>
          </p:cNvPr>
          <p:cNvGrpSpPr>
            <a:grpSpLocks/>
          </p:cNvGrpSpPr>
          <p:nvPr/>
        </p:nvGrpSpPr>
        <p:grpSpPr bwMode="auto">
          <a:xfrm>
            <a:off x="0" y="3330575"/>
            <a:ext cx="9144000" cy="3527425"/>
            <a:chOff x="912" y="2156"/>
            <a:chExt cx="4212" cy="1684"/>
          </a:xfrm>
        </p:grpSpPr>
        <p:grpSp>
          <p:nvGrpSpPr>
            <p:cNvPr id="8197" name="Group 5">
              <a:extLst>
                <a:ext uri="{FF2B5EF4-FFF2-40B4-BE49-F238E27FC236}">
                  <a16:creationId xmlns:a16="http://schemas.microsoft.com/office/drawing/2014/main" id="{F979D2A6-D547-C29B-1343-E6F78A8568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248"/>
              <a:ext cx="4212" cy="1592"/>
              <a:chOff x="952" y="1864"/>
              <a:chExt cx="4212" cy="1592"/>
            </a:xfrm>
          </p:grpSpPr>
          <p:grpSp>
            <p:nvGrpSpPr>
              <p:cNvPr id="8198" name="Group 6">
                <a:extLst>
                  <a:ext uri="{FF2B5EF4-FFF2-40B4-BE49-F238E27FC236}">
                    <a16:creationId xmlns:a16="http://schemas.microsoft.com/office/drawing/2014/main" id="{657262C1-0EB3-ABD5-47BF-DE5348D085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52" y="1864"/>
                <a:ext cx="4212" cy="1592"/>
                <a:chOff x="952" y="1864"/>
                <a:chExt cx="4212" cy="1592"/>
              </a:xfrm>
            </p:grpSpPr>
            <p:sp>
              <p:nvSpPr>
                <p:cNvPr id="8199" name="Freeform 7">
                  <a:extLst>
                    <a:ext uri="{FF2B5EF4-FFF2-40B4-BE49-F238E27FC236}">
                      <a16:creationId xmlns:a16="http://schemas.microsoft.com/office/drawing/2014/main" id="{81FBD7D1-56C2-F5D5-8DE7-F0F9EF70F6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35" y="2666"/>
                  <a:ext cx="1101" cy="429"/>
                </a:xfrm>
                <a:custGeom>
                  <a:avLst/>
                  <a:gdLst>
                    <a:gd name="T0" fmla="*/ 53 w 1101"/>
                    <a:gd name="T1" fmla="*/ 0 h 429"/>
                    <a:gd name="T2" fmla="*/ 1101 w 1101"/>
                    <a:gd name="T3" fmla="*/ 0 h 429"/>
                    <a:gd name="T4" fmla="*/ 1101 w 1101"/>
                    <a:gd name="T5" fmla="*/ 429 h 429"/>
                    <a:gd name="T6" fmla="*/ 0 w 1101"/>
                    <a:gd name="T7" fmla="*/ 423 h 429"/>
                    <a:gd name="T8" fmla="*/ 53 w 1101"/>
                    <a:gd name="T9" fmla="*/ 0 h 4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1" h="429">
                      <a:moveTo>
                        <a:pt x="53" y="0"/>
                      </a:moveTo>
                      <a:lnTo>
                        <a:pt x="1101" y="0"/>
                      </a:lnTo>
                      <a:lnTo>
                        <a:pt x="1101" y="429"/>
                      </a:lnTo>
                      <a:lnTo>
                        <a:pt x="0" y="423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hlink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200" name="Freeform 8">
                  <a:extLst>
                    <a:ext uri="{FF2B5EF4-FFF2-40B4-BE49-F238E27FC236}">
                      <a16:creationId xmlns:a16="http://schemas.microsoft.com/office/drawing/2014/main" id="{AD57BE71-935B-F0A6-C181-22EE552CC2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52" y="1864"/>
                  <a:ext cx="2703" cy="1571"/>
                </a:xfrm>
                <a:custGeom>
                  <a:avLst/>
                  <a:gdLst>
                    <a:gd name="T0" fmla="*/ 112 w 2703"/>
                    <a:gd name="T1" fmla="*/ 1960 h 2027"/>
                    <a:gd name="T2" fmla="*/ 104 w 2703"/>
                    <a:gd name="T3" fmla="*/ 1888 h 2027"/>
                    <a:gd name="T4" fmla="*/ 104 w 2703"/>
                    <a:gd name="T5" fmla="*/ 1808 h 2027"/>
                    <a:gd name="T6" fmla="*/ 72 w 2703"/>
                    <a:gd name="T7" fmla="*/ 1608 h 2027"/>
                    <a:gd name="T8" fmla="*/ 40 w 2703"/>
                    <a:gd name="T9" fmla="*/ 1528 h 2027"/>
                    <a:gd name="T10" fmla="*/ 48 w 2703"/>
                    <a:gd name="T11" fmla="*/ 1440 h 2027"/>
                    <a:gd name="T12" fmla="*/ 40 w 2703"/>
                    <a:gd name="T13" fmla="*/ 1352 h 2027"/>
                    <a:gd name="T14" fmla="*/ 72 w 2703"/>
                    <a:gd name="T15" fmla="*/ 1312 h 2027"/>
                    <a:gd name="T16" fmla="*/ 56 w 2703"/>
                    <a:gd name="T17" fmla="*/ 1216 h 2027"/>
                    <a:gd name="T18" fmla="*/ 72 w 2703"/>
                    <a:gd name="T19" fmla="*/ 1152 h 2027"/>
                    <a:gd name="T20" fmla="*/ 56 w 2703"/>
                    <a:gd name="T21" fmla="*/ 1104 h 2027"/>
                    <a:gd name="T22" fmla="*/ 72 w 2703"/>
                    <a:gd name="T23" fmla="*/ 1040 h 2027"/>
                    <a:gd name="T24" fmla="*/ 96 w 2703"/>
                    <a:gd name="T25" fmla="*/ 1024 h 2027"/>
                    <a:gd name="T26" fmla="*/ 96 w 2703"/>
                    <a:gd name="T27" fmla="*/ 968 h 2027"/>
                    <a:gd name="T28" fmla="*/ 104 w 2703"/>
                    <a:gd name="T29" fmla="*/ 904 h 2027"/>
                    <a:gd name="T30" fmla="*/ 104 w 2703"/>
                    <a:gd name="T31" fmla="*/ 856 h 2027"/>
                    <a:gd name="T32" fmla="*/ 49 w 2703"/>
                    <a:gd name="T33" fmla="*/ 706 h 2027"/>
                    <a:gd name="T34" fmla="*/ 56 w 2703"/>
                    <a:gd name="T35" fmla="*/ 692 h 2027"/>
                    <a:gd name="T36" fmla="*/ 75 w 2703"/>
                    <a:gd name="T37" fmla="*/ 687 h 2027"/>
                    <a:gd name="T38" fmla="*/ 95 w 2703"/>
                    <a:gd name="T39" fmla="*/ 678 h 2027"/>
                    <a:gd name="T40" fmla="*/ 72 w 2703"/>
                    <a:gd name="T41" fmla="*/ 528 h 2027"/>
                    <a:gd name="T42" fmla="*/ 200 w 2703"/>
                    <a:gd name="T43" fmla="*/ 360 h 2027"/>
                    <a:gd name="T44" fmla="*/ 280 w 2703"/>
                    <a:gd name="T45" fmla="*/ 192 h 2027"/>
                    <a:gd name="T46" fmla="*/ 472 w 2703"/>
                    <a:gd name="T47" fmla="*/ 0 h 2027"/>
                    <a:gd name="T48" fmla="*/ 784 w 2703"/>
                    <a:gd name="T49" fmla="*/ 160 h 2027"/>
                    <a:gd name="T50" fmla="*/ 968 w 2703"/>
                    <a:gd name="T51" fmla="*/ 408 h 2027"/>
                    <a:gd name="T52" fmla="*/ 1064 w 2703"/>
                    <a:gd name="T53" fmla="*/ 488 h 2027"/>
                    <a:gd name="T54" fmla="*/ 1104 w 2703"/>
                    <a:gd name="T55" fmla="*/ 544 h 2027"/>
                    <a:gd name="T56" fmla="*/ 1063 w 2703"/>
                    <a:gd name="T57" fmla="*/ 570 h 2027"/>
                    <a:gd name="T58" fmla="*/ 1082 w 2703"/>
                    <a:gd name="T59" fmla="*/ 579 h 2027"/>
                    <a:gd name="T60" fmla="*/ 1154 w 2703"/>
                    <a:gd name="T61" fmla="*/ 626 h 2027"/>
                    <a:gd name="T62" fmla="*/ 1304 w 2703"/>
                    <a:gd name="T63" fmla="*/ 692 h 2027"/>
                    <a:gd name="T64" fmla="*/ 1344 w 2703"/>
                    <a:gd name="T65" fmla="*/ 706 h 2027"/>
                    <a:gd name="T66" fmla="*/ 1403 w 2703"/>
                    <a:gd name="T67" fmla="*/ 725 h 2027"/>
                    <a:gd name="T68" fmla="*/ 1422 w 2703"/>
                    <a:gd name="T69" fmla="*/ 730 h 2027"/>
                    <a:gd name="T70" fmla="*/ 1442 w 2703"/>
                    <a:gd name="T71" fmla="*/ 734 h 2027"/>
                    <a:gd name="T72" fmla="*/ 1494 w 2703"/>
                    <a:gd name="T73" fmla="*/ 758 h 2027"/>
                    <a:gd name="T74" fmla="*/ 1703 w 2703"/>
                    <a:gd name="T75" fmla="*/ 814 h 2027"/>
                    <a:gd name="T76" fmla="*/ 1932 w 2703"/>
                    <a:gd name="T77" fmla="*/ 857 h 2027"/>
                    <a:gd name="T78" fmla="*/ 1991 w 2703"/>
                    <a:gd name="T79" fmla="*/ 908 h 2027"/>
                    <a:gd name="T80" fmla="*/ 2004 w 2703"/>
                    <a:gd name="T81" fmla="*/ 922 h 2027"/>
                    <a:gd name="T82" fmla="*/ 2069 w 2703"/>
                    <a:gd name="T83" fmla="*/ 946 h 2027"/>
                    <a:gd name="T84" fmla="*/ 2337 w 2703"/>
                    <a:gd name="T85" fmla="*/ 983 h 2027"/>
                    <a:gd name="T86" fmla="*/ 2579 w 2703"/>
                    <a:gd name="T87" fmla="*/ 1007 h 2027"/>
                    <a:gd name="T88" fmla="*/ 2592 w 2703"/>
                    <a:gd name="T89" fmla="*/ 1021 h 2027"/>
                    <a:gd name="T90" fmla="*/ 2605 w 2703"/>
                    <a:gd name="T91" fmla="*/ 1050 h 2027"/>
                    <a:gd name="T92" fmla="*/ 2703 w 2703"/>
                    <a:gd name="T93" fmla="*/ 1096 h 2027"/>
                    <a:gd name="T94" fmla="*/ 2703 w 2703"/>
                    <a:gd name="T95" fmla="*/ 2027 h 2027"/>
                    <a:gd name="T96" fmla="*/ 112 w 2703"/>
                    <a:gd name="T97" fmla="*/ 2008 h 2027"/>
                    <a:gd name="T98" fmla="*/ 112 w 2703"/>
                    <a:gd name="T99" fmla="*/ 1960 h 20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703" h="2027">
                      <a:moveTo>
                        <a:pt x="112" y="1960"/>
                      </a:moveTo>
                      <a:cubicBezTo>
                        <a:pt x="149" y="1953"/>
                        <a:pt x="74" y="1903"/>
                        <a:pt x="104" y="1888"/>
                      </a:cubicBezTo>
                      <a:cubicBezTo>
                        <a:pt x="122" y="1870"/>
                        <a:pt x="85" y="1825"/>
                        <a:pt x="104" y="1808"/>
                      </a:cubicBezTo>
                      <a:cubicBezTo>
                        <a:pt x="114" y="1798"/>
                        <a:pt x="49" y="1612"/>
                        <a:pt x="72" y="1608"/>
                      </a:cubicBezTo>
                      <a:cubicBezTo>
                        <a:pt x="96" y="1604"/>
                        <a:pt x="16" y="1530"/>
                        <a:pt x="40" y="1528"/>
                      </a:cubicBezTo>
                      <a:cubicBezTo>
                        <a:pt x="88" y="1517"/>
                        <a:pt x="0" y="1429"/>
                        <a:pt x="48" y="1440"/>
                      </a:cubicBezTo>
                      <a:cubicBezTo>
                        <a:pt x="69" y="1451"/>
                        <a:pt x="14" y="1346"/>
                        <a:pt x="40" y="1352"/>
                      </a:cubicBezTo>
                      <a:cubicBezTo>
                        <a:pt x="40" y="1352"/>
                        <a:pt x="62" y="1307"/>
                        <a:pt x="72" y="1312"/>
                      </a:cubicBezTo>
                      <a:cubicBezTo>
                        <a:pt x="90" y="1320"/>
                        <a:pt x="42" y="1205"/>
                        <a:pt x="56" y="1216"/>
                      </a:cubicBezTo>
                      <a:cubicBezTo>
                        <a:pt x="82" y="1234"/>
                        <a:pt x="38" y="1146"/>
                        <a:pt x="72" y="1152"/>
                      </a:cubicBezTo>
                      <a:cubicBezTo>
                        <a:pt x="118" y="1174"/>
                        <a:pt x="22" y="1096"/>
                        <a:pt x="56" y="1104"/>
                      </a:cubicBezTo>
                      <a:cubicBezTo>
                        <a:pt x="111" y="1102"/>
                        <a:pt x="20" y="1051"/>
                        <a:pt x="72" y="1040"/>
                      </a:cubicBezTo>
                      <a:cubicBezTo>
                        <a:pt x="87" y="1037"/>
                        <a:pt x="82" y="1028"/>
                        <a:pt x="96" y="1024"/>
                      </a:cubicBezTo>
                      <a:cubicBezTo>
                        <a:pt x="101" y="1019"/>
                        <a:pt x="90" y="974"/>
                        <a:pt x="96" y="968"/>
                      </a:cubicBezTo>
                      <a:cubicBezTo>
                        <a:pt x="109" y="958"/>
                        <a:pt x="94" y="915"/>
                        <a:pt x="104" y="904"/>
                      </a:cubicBezTo>
                      <a:cubicBezTo>
                        <a:pt x="118" y="889"/>
                        <a:pt x="79" y="862"/>
                        <a:pt x="104" y="856"/>
                      </a:cubicBezTo>
                      <a:cubicBezTo>
                        <a:pt x="115" y="848"/>
                        <a:pt x="112" y="768"/>
                        <a:pt x="49" y="706"/>
                      </a:cubicBezTo>
                      <a:cubicBezTo>
                        <a:pt x="112" y="760"/>
                        <a:pt x="51" y="696"/>
                        <a:pt x="56" y="692"/>
                      </a:cubicBezTo>
                      <a:cubicBezTo>
                        <a:pt x="61" y="689"/>
                        <a:pt x="69" y="689"/>
                        <a:pt x="75" y="687"/>
                      </a:cubicBezTo>
                      <a:cubicBezTo>
                        <a:pt x="82" y="685"/>
                        <a:pt x="89" y="681"/>
                        <a:pt x="95" y="678"/>
                      </a:cubicBezTo>
                      <a:cubicBezTo>
                        <a:pt x="131" y="640"/>
                        <a:pt x="16" y="555"/>
                        <a:pt x="72" y="528"/>
                      </a:cubicBezTo>
                      <a:cubicBezTo>
                        <a:pt x="99" y="488"/>
                        <a:pt x="161" y="397"/>
                        <a:pt x="200" y="360"/>
                      </a:cubicBezTo>
                      <a:cubicBezTo>
                        <a:pt x="219" y="342"/>
                        <a:pt x="259" y="209"/>
                        <a:pt x="280" y="192"/>
                      </a:cubicBezTo>
                      <a:cubicBezTo>
                        <a:pt x="331" y="150"/>
                        <a:pt x="396" y="11"/>
                        <a:pt x="472" y="0"/>
                      </a:cubicBezTo>
                      <a:cubicBezTo>
                        <a:pt x="577" y="5"/>
                        <a:pt x="708" y="142"/>
                        <a:pt x="784" y="160"/>
                      </a:cubicBezTo>
                      <a:cubicBezTo>
                        <a:pt x="850" y="208"/>
                        <a:pt x="891" y="371"/>
                        <a:pt x="968" y="408"/>
                      </a:cubicBezTo>
                      <a:cubicBezTo>
                        <a:pt x="1001" y="445"/>
                        <a:pt x="1022" y="458"/>
                        <a:pt x="1064" y="488"/>
                      </a:cubicBezTo>
                      <a:cubicBezTo>
                        <a:pt x="1084" y="502"/>
                        <a:pt x="1079" y="533"/>
                        <a:pt x="1104" y="544"/>
                      </a:cubicBezTo>
                      <a:cubicBezTo>
                        <a:pt x="1150" y="566"/>
                        <a:pt x="1030" y="554"/>
                        <a:pt x="1063" y="570"/>
                      </a:cubicBezTo>
                      <a:cubicBezTo>
                        <a:pt x="1069" y="573"/>
                        <a:pt x="1082" y="579"/>
                        <a:pt x="1082" y="579"/>
                      </a:cubicBezTo>
                      <a:cubicBezTo>
                        <a:pt x="1099" y="598"/>
                        <a:pt x="1127" y="613"/>
                        <a:pt x="1154" y="626"/>
                      </a:cubicBezTo>
                      <a:cubicBezTo>
                        <a:pt x="1188" y="665"/>
                        <a:pt x="1251" y="673"/>
                        <a:pt x="1304" y="692"/>
                      </a:cubicBezTo>
                      <a:cubicBezTo>
                        <a:pt x="1349" y="709"/>
                        <a:pt x="1299" y="696"/>
                        <a:pt x="1344" y="706"/>
                      </a:cubicBezTo>
                      <a:cubicBezTo>
                        <a:pt x="1375" y="721"/>
                        <a:pt x="1355" y="714"/>
                        <a:pt x="1403" y="725"/>
                      </a:cubicBezTo>
                      <a:cubicBezTo>
                        <a:pt x="1409" y="726"/>
                        <a:pt x="1416" y="728"/>
                        <a:pt x="1422" y="730"/>
                      </a:cubicBezTo>
                      <a:cubicBezTo>
                        <a:pt x="1429" y="731"/>
                        <a:pt x="1442" y="734"/>
                        <a:pt x="1442" y="734"/>
                      </a:cubicBezTo>
                      <a:cubicBezTo>
                        <a:pt x="1458" y="747"/>
                        <a:pt x="1475" y="747"/>
                        <a:pt x="1494" y="758"/>
                      </a:cubicBezTo>
                      <a:cubicBezTo>
                        <a:pt x="1552" y="793"/>
                        <a:pt x="1629" y="807"/>
                        <a:pt x="1703" y="814"/>
                      </a:cubicBezTo>
                      <a:cubicBezTo>
                        <a:pt x="1777" y="832"/>
                        <a:pt x="1866" y="825"/>
                        <a:pt x="1932" y="857"/>
                      </a:cubicBezTo>
                      <a:cubicBezTo>
                        <a:pt x="1949" y="875"/>
                        <a:pt x="1972" y="891"/>
                        <a:pt x="1991" y="908"/>
                      </a:cubicBezTo>
                      <a:cubicBezTo>
                        <a:pt x="1996" y="913"/>
                        <a:pt x="1998" y="919"/>
                        <a:pt x="2004" y="922"/>
                      </a:cubicBezTo>
                      <a:cubicBezTo>
                        <a:pt x="2010" y="926"/>
                        <a:pt x="2062" y="943"/>
                        <a:pt x="2069" y="946"/>
                      </a:cubicBezTo>
                      <a:cubicBezTo>
                        <a:pt x="2118" y="983"/>
                        <a:pt x="2285" y="981"/>
                        <a:pt x="2337" y="983"/>
                      </a:cubicBezTo>
                      <a:cubicBezTo>
                        <a:pt x="2420" y="991"/>
                        <a:pt x="2499" y="989"/>
                        <a:pt x="2579" y="1007"/>
                      </a:cubicBezTo>
                      <a:cubicBezTo>
                        <a:pt x="2584" y="1012"/>
                        <a:pt x="2589" y="1016"/>
                        <a:pt x="2592" y="1021"/>
                      </a:cubicBezTo>
                      <a:cubicBezTo>
                        <a:pt x="2598" y="1031"/>
                        <a:pt x="2595" y="1042"/>
                        <a:pt x="2605" y="1050"/>
                      </a:cubicBezTo>
                      <a:cubicBezTo>
                        <a:pt x="2635" y="1071"/>
                        <a:pt x="2654" y="1096"/>
                        <a:pt x="2703" y="1096"/>
                      </a:cubicBezTo>
                      <a:lnTo>
                        <a:pt x="2703" y="2027"/>
                      </a:lnTo>
                      <a:lnTo>
                        <a:pt x="112" y="2008"/>
                      </a:lnTo>
                      <a:lnTo>
                        <a:pt x="112" y="196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CCCC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201" name="Freeform 9">
                  <a:extLst>
                    <a:ext uri="{FF2B5EF4-FFF2-40B4-BE49-F238E27FC236}">
                      <a16:creationId xmlns:a16="http://schemas.microsoft.com/office/drawing/2014/main" id="{0A030EF8-4571-625B-6736-5E6FB92B07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48" y="2846"/>
                  <a:ext cx="1716" cy="610"/>
                </a:xfrm>
                <a:custGeom>
                  <a:avLst/>
                  <a:gdLst>
                    <a:gd name="T0" fmla="*/ 216 w 1716"/>
                    <a:gd name="T1" fmla="*/ 570 h 610"/>
                    <a:gd name="T2" fmla="*/ 192 w 1716"/>
                    <a:gd name="T3" fmla="*/ 442 h 610"/>
                    <a:gd name="T4" fmla="*/ 176 w 1716"/>
                    <a:gd name="T5" fmla="*/ 378 h 610"/>
                    <a:gd name="T6" fmla="*/ 1080 w 1716"/>
                    <a:gd name="T7" fmla="*/ 258 h 610"/>
                    <a:gd name="T8" fmla="*/ 1272 w 1716"/>
                    <a:gd name="T9" fmla="*/ 258 h 610"/>
                    <a:gd name="T10" fmla="*/ 1336 w 1716"/>
                    <a:gd name="T11" fmla="*/ 306 h 610"/>
                    <a:gd name="T12" fmla="*/ 1384 w 1716"/>
                    <a:gd name="T13" fmla="*/ 338 h 610"/>
                    <a:gd name="T14" fmla="*/ 1504 w 1716"/>
                    <a:gd name="T15" fmla="*/ 434 h 610"/>
                    <a:gd name="T16" fmla="*/ 1552 w 1716"/>
                    <a:gd name="T17" fmla="*/ 474 h 610"/>
                    <a:gd name="T18" fmla="*/ 1608 w 1716"/>
                    <a:gd name="T19" fmla="*/ 538 h 610"/>
                    <a:gd name="T20" fmla="*/ 1672 w 1716"/>
                    <a:gd name="T21" fmla="*/ 594 h 610"/>
                    <a:gd name="T22" fmla="*/ 1704 w 1716"/>
                    <a:gd name="T23" fmla="*/ 610 h 610"/>
                    <a:gd name="T24" fmla="*/ 1032 w 1716"/>
                    <a:gd name="T25" fmla="*/ 586 h 610"/>
                    <a:gd name="T26" fmla="*/ 960 w 1716"/>
                    <a:gd name="T27" fmla="*/ 578 h 610"/>
                    <a:gd name="T28" fmla="*/ 768 w 1716"/>
                    <a:gd name="T29" fmla="*/ 562 h 610"/>
                    <a:gd name="T30" fmla="*/ 216 w 1716"/>
                    <a:gd name="T31" fmla="*/ 570 h 6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716" h="610">
                      <a:moveTo>
                        <a:pt x="216" y="570"/>
                      </a:moveTo>
                      <a:cubicBezTo>
                        <a:pt x="210" y="527"/>
                        <a:pt x="202" y="485"/>
                        <a:pt x="192" y="442"/>
                      </a:cubicBezTo>
                      <a:cubicBezTo>
                        <a:pt x="187" y="421"/>
                        <a:pt x="176" y="378"/>
                        <a:pt x="176" y="378"/>
                      </a:cubicBezTo>
                      <a:cubicBezTo>
                        <a:pt x="205" y="0"/>
                        <a:pt x="513" y="263"/>
                        <a:pt x="1080" y="258"/>
                      </a:cubicBezTo>
                      <a:cubicBezTo>
                        <a:pt x="1163" y="248"/>
                        <a:pt x="1170" y="243"/>
                        <a:pt x="1272" y="258"/>
                      </a:cubicBezTo>
                      <a:cubicBezTo>
                        <a:pt x="1303" y="263"/>
                        <a:pt x="1314" y="288"/>
                        <a:pt x="1336" y="306"/>
                      </a:cubicBezTo>
                      <a:cubicBezTo>
                        <a:pt x="1351" y="318"/>
                        <a:pt x="1384" y="338"/>
                        <a:pt x="1384" y="338"/>
                      </a:cubicBezTo>
                      <a:cubicBezTo>
                        <a:pt x="1413" y="382"/>
                        <a:pt x="1464" y="401"/>
                        <a:pt x="1504" y="434"/>
                      </a:cubicBezTo>
                      <a:cubicBezTo>
                        <a:pt x="1566" y="485"/>
                        <a:pt x="1492" y="434"/>
                        <a:pt x="1552" y="474"/>
                      </a:cubicBezTo>
                      <a:cubicBezTo>
                        <a:pt x="1589" y="530"/>
                        <a:pt x="1568" y="511"/>
                        <a:pt x="1608" y="538"/>
                      </a:cubicBezTo>
                      <a:cubicBezTo>
                        <a:pt x="1630" y="571"/>
                        <a:pt x="1625" y="571"/>
                        <a:pt x="1672" y="594"/>
                      </a:cubicBezTo>
                      <a:cubicBezTo>
                        <a:pt x="1683" y="599"/>
                        <a:pt x="1716" y="610"/>
                        <a:pt x="1704" y="610"/>
                      </a:cubicBezTo>
                      <a:cubicBezTo>
                        <a:pt x="1480" y="610"/>
                        <a:pt x="1256" y="591"/>
                        <a:pt x="1032" y="586"/>
                      </a:cubicBezTo>
                      <a:cubicBezTo>
                        <a:pt x="1008" y="583"/>
                        <a:pt x="984" y="580"/>
                        <a:pt x="960" y="578"/>
                      </a:cubicBezTo>
                      <a:cubicBezTo>
                        <a:pt x="896" y="572"/>
                        <a:pt x="768" y="562"/>
                        <a:pt x="768" y="562"/>
                      </a:cubicBezTo>
                      <a:cubicBezTo>
                        <a:pt x="184" y="570"/>
                        <a:pt x="0" y="570"/>
                        <a:pt x="216" y="57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8202" name="Text Box 10">
                <a:extLst>
                  <a:ext uri="{FF2B5EF4-FFF2-40B4-BE49-F238E27FC236}">
                    <a16:creationId xmlns:a16="http://schemas.microsoft.com/office/drawing/2014/main" id="{31C563AF-C36F-65FB-7146-1C8B97935D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04" y="2643"/>
                <a:ext cx="273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2000"/>
                  <a:t>sea</a:t>
                </a:r>
              </a:p>
            </p:txBody>
          </p:sp>
        </p:grpSp>
        <p:sp>
          <p:nvSpPr>
            <p:cNvPr id="8203" name="Text Box 11">
              <a:extLst>
                <a:ext uri="{FF2B5EF4-FFF2-40B4-BE49-F238E27FC236}">
                  <a16:creationId xmlns:a16="http://schemas.microsoft.com/office/drawing/2014/main" id="{81AF1598-7BBB-2487-3FD4-F1E0466E68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4" y="2255"/>
              <a:ext cx="162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2000"/>
                <a:t>Fragments washed to the sea</a:t>
              </a:r>
            </a:p>
          </p:txBody>
        </p:sp>
        <p:sp>
          <p:nvSpPr>
            <p:cNvPr id="8204" name="Line 12">
              <a:extLst>
                <a:ext uri="{FF2B5EF4-FFF2-40B4-BE49-F238E27FC236}">
                  <a16:creationId xmlns:a16="http://schemas.microsoft.com/office/drawing/2014/main" id="{FEB5FC00-D676-0BBB-9828-3C8CCC72493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749113">
              <a:off x="1680" y="2181"/>
              <a:ext cx="382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5" name="Line 13">
              <a:extLst>
                <a:ext uri="{FF2B5EF4-FFF2-40B4-BE49-F238E27FC236}">
                  <a16:creationId xmlns:a16="http://schemas.microsoft.com/office/drawing/2014/main" id="{82C8A333-9171-4DC5-40FA-2B0BFAA9B43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256827">
              <a:off x="2280" y="2560"/>
              <a:ext cx="446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6" name="Line 14">
              <a:extLst>
                <a:ext uri="{FF2B5EF4-FFF2-40B4-BE49-F238E27FC236}">
                  <a16:creationId xmlns:a16="http://schemas.microsoft.com/office/drawing/2014/main" id="{4C902EE0-EB37-13A2-BA59-9624D251E5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4" y="2833"/>
              <a:ext cx="464" cy="1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7" name="Line 15">
              <a:extLst>
                <a:ext uri="{FF2B5EF4-FFF2-40B4-BE49-F238E27FC236}">
                  <a16:creationId xmlns:a16="http://schemas.microsoft.com/office/drawing/2014/main" id="{BB4FEFF8-80A9-9FD3-2454-A03EEF6666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6" y="2974"/>
              <a:ext cx="236" cy="169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8" name="Line 16">
              <a:extLst>
                <a:ext uri="{FF2B5EF4-FFF2-40B4-BE49-F238E27FC236}">
                  <a16:creationId xmlns:a16="http://schemas.microsoft.com/office/drawing/2014/main" id="{0962A842-ACFF-4B40-09F0-5217DA2F0E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0" y="3146"/>
              <a:ext cx="0" cy="32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8209" name="Group 17">
              <a:extLst>
                <a:ext uri="{FF2B5EF4-FFF2-40B4-BE49-F238E27FC236}">
                  <a16:creationId xmlns:a16="http://schemas.microsoft.com/office/drawing/2014/main" id="{1ECE3412-0F38-862B-7729-B66624CECB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17" y="3381"/>
              <a:ext cx="826" cy="237"/>
              <a:chOff x="3781" y="2733"/>
              <a:chExt cx="826" cy="237"/>
            </a:xfrm>
          </p:grpSpPr>
          <p:sp>
            <p:nvSpPr>
              <p:cNvPr id="8210" name="Freeform 18">
                <a:extLst>
                  <a:ext uri="{FF2B5EF4-FFF2-40B4-BE49-F238E27FC236}">
                    <a16:creationId xmlns:a16="http://schemas.microsoft.com/office/drawing/2014/main" id="{AA4A4F52-47BE-87C2-A5D8-53446E9C92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0" y="2733"/>
                <a:ext cx="767" cy="201"/>
              </a:xfrm>
              <a:custGeom>
                <a:avLst/>
                <a:gdLst>
                  <a:gd name="T0" fmla="*/ 0 w 767"/>
                  <a:gd name="T1" fmla="*/ 2 h 201"/>
                  <a:gd name="T2" fmla="*/ 33 w 767"/>
                  <a:gd name="T3" fmla="*/ 77 h 201"/>
                  <a:gd name="T4" fmla="*/ 57 w 767"/>
                  <a:gd name="T5" fmla="*/ 107 h 201"/>
                  <a:gd name="T6" fmla="*/ 168 w 767"/>
                  <a:gd name="T7" fmla="*/ 158 h 201"/>
                  <a:gd name="T8" fmla="*/ 300 w 767"/>
                  <a:gd name="T9" fmla="*/ 158 h 201"/>
                  <a:gd name="T10" fmla="*/ 402 w 767"/>
                  <a:gd name="T11" fmla="*/ 182 h 201"/>
                  <a:gd name="T12" fmla="*/ 537 w 767"/>
                  <a:gd name="T13" fmla="*/ 188 h 201"/>
                  <a:gd name="T14" fmla="*/ 654 w 767"/>
                  <a:gd name="T15" fmla="*/ 197 h 201"/>
                  <a:gd name="T16" fmla="*/ 744 w 767"/>
                  <a:gd name="T17" fmla="*/ 200 h 201"/>
                  <a:gd name="T18" fmla="*/ 762 w 767"/>
                  <a:gd name="T19" fmla="*/ 197 h 201"/>
                  <a:gd name="T20" fmla="*/ 753 w 767"/>
                  <a:gd name="T21" fmla="*/ 179 h 201"/>
                  <a:gd name="T22" fmla="*/ 738 w 767"/>
                  <a:gd name="T23" fmla="*/ 143 h 201"/>
                  <a:gd name="T24" fmla="*/ 711 w 767"/>
                  <a:gd name="T25" fmla="*/ 137 h 201"/>
                  <a:gd name="T26" fmla="*/ 522 w 767"/>
                  <a:gd name="T27" fmla="*/ 128 h 201"/>
                  <a:gd name="T28" fmla="*/ 405 w 767"/>
                  <a:gd name="T29" fmla="*/ 92 h 201"/>
                  <a:gd name="T30" fmla="*/ 237 w 767"/>
                  <a:gd name="T31" fmla="*/ 89 h 201"/>
                  <a:gd name="T32" fmla="*/ 84 w 767"/>
                  <a:gd name="T33" fmla="*/ 50 h 201"/>
                  <a:gd name="T34" fmla="*/ 21 w 767"/>
                  <a:gd name="T35" fmla="*/ 20 h 201"/>
                  <a:gd name="T36" fmla="*/ 0 w 767"/>
                  <a:gd name="T37" fmla="*/ 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67" h="201">
                    <a:moveTo>
                      <a:pt x="0" y="2"/>
                    </a:moveTo>
                    <a:cubicBezTo>
                      <a:pt x="9" y="29"/>
                      <a:pt x="20" y="52"/>
                      <a:pt x="33" y="77"/>
                    </a:cubicBezTo>
                    <a:cubicBezTo>
                      <a:pt x="40" y="91"/>
                      <a:pt x="42" y="102"/>
                      <a:pt x="57" y="107"/>
                    </a:cubicBezTo>
                    <a:cubicBezTo>
                      <a:pt x="90" y="140"/>
                      <a:pt x="126" y="144"/>
                      <a:pt x="168" y="158"/>
                    </a:cubicBezTo>
                    <a:cubicBezTo>
                      <a:pt x="225" y="154"/>
                      <a:pt x="230" y="152"/>
                      <a:pt x="300" y="158"/>
                    </a:cubicBezTo>
                    <a:cubicBezTo>
                      <a:pt x="334" y="161"/>
                      <a:pt x="368" y="179"/>
                      <a:pt x="402" y="182"/>
                    </a:cubicBezTo>
                    <a:cubicBezTo>
                      <a:pt x="432" y="185"/>
                      <a:pt x="514" y="187"/>
                      <a:pt x="537" y="188"/>
                    </a:cubicBezTo>
                    <a:cubicBezTo>
                      <a:pt x="576" y="191"/>
                      <a:pt x="615" y="195"/>
                      <a:pt x="654" y="197"/>
                    </a:cubicBezTo>
                    <a:cubicBezTo>
                      <a:pt x="685" y="194"/>
                      <a:pt x="713" y="196"/>
                      <a:pt x="744" y="200"/>
                    </a:cubicBezTo>
                    <a:cubicBezTo>
                      <a:pt x="750" y="199"/>
                      <a:pt x="757" y="201"/>
                      <a:pt x="762" y="197"/>
                    </a:cubicBezTo>
                    <a:cubicBezTo>
                      <a:pt x="767" y="193"/>
                      <a:pt x="756" y="185"/>
                      <a:pt x="753" y="179"/>
                    </a:cubicBezTo>
                    <a:cubicBezTo>
                      <a:pt x="751" y="174"/>
                      <a:pt x="744" y="147"/>
                      <a:pt x="738" y="143"/>
                    </a:cubicBezTo>
                    <a:cubicBezTo>
                      <a:pt x="730" y="138"/>
                      <a:pt x="720" y="139"/>
                      <a:pt x="711" y="137"/>
                    </a:cubicBezTo>
                    <a:cubicBezTo>
                      <a:pt x="648" y="141"/>
                      <a:pt x="584" y="140"/>
                      <a:pt x="522" y="128"/>
                    </a:cubicBezTo>
                    <a:cubicBezTo>
                      <a:pt x="482" y="120"/>
                      <a:pt x="446" y="93"/>
                      <a:pt x="405" y="92"/>
                    </a:cubicBezTo>
                    <a:cubicBezTo>
                      <a:pt x="349" y="90"/>
                      <a:pt x="293" y="90"/>
                      <a:pt x="237" y="89"/>
                    </a:cubicBezTo>
                    <a:cubicBezTo>
                      <a:pt x="200" y="80"/>
                      <a:pt x="115" y="71"/>
                      <a:pt x="84" y="50"/>
                    </a:cubicBezTo>
                    <a:cubicBezTo>
                      <a:pt x="67" y="39"/>
                      <a:pt x="40" y="26"/>
                      <a:pt x="21" y="20"/>
                    </a:cubicBezTo>
                    <a:cubicBezTo>
                      <a:pt x="7" y="0"/>
                      <a:pt x="16" y="2"/>
                      <a:pt x="0" y="2"/>
                    </a:cubicBezTo>
                    <a:close/>
                  </a:path>
                </a:pathLst>
              </a:custGeom>
              <a:solidFill>
                <a:srgbClr val="CC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1" name="Freeform 19">
                <a:extLst>
                  <a:ext uri="{FF2B5EF4-FFF2-40B4-BE49-F238E27FC236}">
                    <a16:creationId xmlns:a16="http://schemas.microsoft.com/office/drawing/2014/main" id="{6BF9A4C2-3907-2D98-6A3F-5E13F1E06C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1" y="2816"/>
                <a:ext cx="710" cy="154"/>
              </a:xfrm>
              <a:custGeom>
                <a:avLst/>
                <a:gdLst>
                  <a:gd name="T0" fmla="*/ 12 w 710"/>
                  <a:gd name="T1" fmla="*/ 12 h 154"/>
                  <a:gd name="T2" fmla="*/ 171 w 710"/>
                  <a:gd name="T3" fmla="*/ 96 h 154"/>
                  <a:gd name="T4" fmla="*/ 270 w 710"/>
                  <a:gd name="T5" fmla="*/ 105 h 154"/>
                  <a:gd name="T6" fmla="*/ 456 w 710"/>
                  <a:gd name="T7" fmla="*/ 114 h 154"/>
                  <a:gd name="T8" fmla="*/ 573 w 710"/>
                  <a:gd name="T9" fmla="*/ 132 h 154"/>
                  <a:gd name="T10" fmla="*/ 663 w 710"/>
                  <a:gd name="T11" fmla="*/ 147 h 154"/>
                  <a:gd name="T12" fmla="*/ 705 w 710"/>
                  <a:gd name="T13" fmla="*/ 147 h 154"/>
                  <a:gd name="T14" fmla="*/ 681 w 710"/>
                  <a:gd name="T15" fmla="*/ 111 h 154"/>
                  <a:gd name="T16" fmla="*/ 609 w 710"/>
                  <a:gd name="T17" fmla="*/ 99 h 154"/>
                  <a:gd name="T18" fmla="*/ 411 w 710"/>
                  <a:gd name="T19" fmla="*/ 78 h 154"/>
                  <a:gd name="T20" fmla="*/ 360 w 710"/>
                  <a:gd name="T21" fmla="*/ 69 h 154"/>
                  <a:gd name="T22" fmla="*/ 204 w 710"/>
                  <a:gd name="T23" fmla="*/ 57 h 154"/>
                  <a:gd name="T24" fmla="*/ 36 w 710"/>
                  <a:gd name="T25" fmla="*/ 27 h 154"/>
                  <a:gd name="T26" fmla="*/ 12 w 710"/>
                  <a:gd name="T27" fmla="*/ 1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10" h="154">
                    <a:moveTo>
                      <a:pt x="12" y="12"/>
                    </a:moveTo>
                    <a:cubicBezTo>
                      <a:pt x="35" y="81"/>
                      <a:pt x="107" y="92"/>
                      <a:pt x="171" y="96"/>
                    </a:cubicBezTo>
                    <a:cubicBezTo>
                      <a:pt x="224" y="107"/>
                      <a:pt x="191" y="102"/>
                      <a:pt x="270" y="105"/>
                    </a:cubicBezTo>
                    <a:cubicBezTo>
                      <a:pt x="338" y="115"/>
                      <a:pt x="364" y="112"/>
                      <a:pt x="456" y="114"/>
                    </a:cubicBezTo>
                    <a:cubicBezTo>
                      <a:pt x="497" y="120"/>
                      <a:pt x="530" y="129"/>
                      <a:pt x="573" y="132"/>
                    </a:cubicBezTo>
                    <a:cubicBezTo>
                      <a:pt x="601" y="146"/>
                      <a:pt x="632" y="145"/>
                      <a:pt x="663" y="147"/>
                    </a:cubicBezTo>
                    <a:cubicBezTo>
                      <a:pt x="674" y="149"/>
                      <a:pt x="695" y="154"/>
                      <a:pt x="705" y="147"/>
                    </a:cubicBezTo>
                    <a:cubicBezTo>
                      <a:pt x="710" y="143"/>
                      <a:pt x="691" y="116"/>
                      <a:pt x="681" y="111"/>
                    </a:cubicBezTo>
                    <a:cubicBezTo>
                      <a:pt x="655" y="100"/>
                      <a:pt x="639" y="101"/>
                      <a:pt x="609" y="99"/>
                    </a:cubicBezTo>
                    <a:cubicBezTo>
                      <a:pt x="543" y="77"/>
                      <a:pt x="483" y="80"/>
                      <a:pt x="411" y="78"/>
                    </a:cubicBezTo>
                    <a:cubicBezTo>
                      <a:pt x="383" y="69"/>
                      <a:pt x="399" y="73"/>
                      <a:pt x="360" y="69"/>
                    </a:cubicBezTo>
                    <a:cubicBezTo>
                      <a:pt x="312" y="57"/>
                      <a:pt x="254" y="62"/>
                      <a:pt x="204" y="57"/>
                    </a:cubicBezTo>
                    <a:cubicBezTo>
                      <a:pt x="146" y="52"/>
                      <a:pt x="95" y="30"/>
                      <a:pt x="36" y="27"/>
                    </a:cubicBezTo>
                    <a:cubicBezTo>
                      <a:pt x="35" y="26"/>
                      <a:pt x="0" y="0"/>
                      <a:pt x="12" y="12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8212" name="Group 20">
              <a:extLst>
                <a:ext uri="{FF2B5EF4-FFF2-40B4-BE49-F238E27FC236}">
                  <a16:creationId xmlns:a16="http://schemas.microsoft.com/office/drawing/2014/main" id="{19A911E9-FF0D-B5E5-EB2C-77082B45F4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4" y="3339"/>
              <a:ext cx="1122" cy="373"/>
              <a:chOff x="2678" y="2907"/>
              <a:chExt cx="1122" cy="373"/>
            </a:xfrm>
          </p:grpSpPr>
          <p:sp>
            <p:nvSpPr>
              <p:cNvPr id="8213" name="Text Box 21">
                <a:extLst>
                  <a:ext uri="{FF2B5EF4-FFF2-40B4-BE49-F238E27FC236}">
                    <a16:creationId xmlns:a16="http://schemas.microsoft.com/office/drawing/2014/main" id="{6D4D23DC-3099-F7B2-B877-D9F97E6A1B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78" y="2907"/>
                <a:ext cx="1093" cy="33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altLang="en-US" sz="2000">
                    <a:solidFill>
                      <a:srgbClr val="FFFF00"/>
                    </a:solidFill>
                  </a:rPr>
                  <a:t>Sedimentary </a:t>
                </a:r>
              </a:p>
              <a:p>
                <a:pPr eaLnBrk="0" hangingPunct="0"/>
                <a:r>
                  <a:rPr lang="en-GB" altLang="en-US" sz="2000">
                    <a:solidFill>
                      <a:srgbClr val="FFFF00"/>
                    </a:solidFill>
                  </a:rPr>
                  <a:t>rocks </a:t>
                </a:r>
              </a:p>
            </p:txBody>
          </p:sp>
          <p:sp>
            <p:nvSpPr>
              <p:cNvPr id="8214" name="Line 22">
                <a:extLst>
                  <a:ext uri="{FF2B5EF4-FFF2-40B4-BE49-F238E27FC236}">
                    <a16:creationId xmlns:a16="http://schemas.microsoft.com/office/drawing/2014/main" id="{9821D545-24D8-B381-08C6-E52101181E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6" y="3192"/>
                <a:ext cx="344" cy="88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215" name="Group 23">
              <a:extLst>
                <a:ext uri="{FF2B5EF4-FFF2-40B4-BE49-F238E27FC236}">
                  <a16:creationId xmlns:a16="http://schemas.microsoft.com/office/drawing/2014/main" id="{B2F57673-5BFB-3274-F62C-CF22BC8C8D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0" y="2156"/>
              <a:ext cx="1001" cy="1094"/>
              <a:chOff x="1170" y="1772"/>
              <a:chExt cx="1001" cy="1094"/>
            </a:xfrm>
          </p:grpSpPr>
          <p:sp>
            <p:nvSpPr>
              <p:cNvPr id="8216" name="Text Box 24">
                <a:extLst>
                  <a:ext uri="{FF2B5EF4-FFF2-40B4-BE49-F238E27FC236}">
                    <a16:creationId xmlns:a16="http://schemas.microsoft.com/office/drawing/2014/main" id="{AFB8855C-C97E-EEA2-4872-9CA609017E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0" y="2385"/>
                <a:ext cx="1001" cy="4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2000"/>
                  <a:t>Rocks are broken</a:t>
                </a:r>
              </a:p>
              <a:p>
                <a:pPr eaLnBrk="0" hangingPunct="0"/>
                <a:r>
                  <a:rPr lang="en-GB" altLang="en-US" sz="2000"/>
                  <a:t>up by the action</a:t>
                </a:r>
              </a:p>
              <a:p>
                <a:pPr eaLnBrk="0" hangingPunct="0"/>
                <a:r>
                  <a:rPr lang="en-GB" altLang="en-US" sz="2000"/>
                  <a:t>of weather</a:t>
                </a:r>
              </a:p>
            </p:txBody>
          </p:sp>
          <p:sp>
            <p:nvSpPr>
              <p:cNvPr id="8217" name="Freeform 25">
                <a:extLst>
                  <a:ext uri="{FF2B5EF4-FFF2-40B4-BE49-F238E27FC236}">
                    <a16:creationId xmlns:a16="http://schemas.microsoft.com/office/drawing/2014/main" id="{531510AB-451D-580C-FCBF-259D483280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8" y="1776"/>
                <a:ext cx="99" cy="72"/>
              </a:xfrm>
              <a:custGeom>
                <a:avLst/>
                <a:gdLst>
                  <a:gd name="T0" fmla="*/ 0 w 99"/>
                  <a:gd name="T1" fmla="*/ 0 h 72"/>
                  <a:gd name="T2" fmla="*/ 64 w 99"/>
                  <a:gd name="T3" fmla="*/ 40 h 72"/>
                  <a:gd name="T4" fmla="*/ 88 w 99"/>
                  <a:gd name="T5" fmla="*/ 64 h 72"/>
                  <a:gd name="T6" fmla="*/ 24 w 99"/>
                  <a:gd name="T7" fmla="*/ 56 h 72"/>
                  <a:gd name="T8" fmla="*/ 40 w 99"/>
                  <a:gd name="T9" fmla="*/ 32 h 72"/>
                  <a:gd name="T10" fmla="*/ 40 w 99"/>
                  <a:gd name="T11" fmla="*/ 4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" h="72">
                    <a:moveTo>
                      <a:pt x="0" y="0"/>
                    </a:moveTo>
                    <a:cubicBezTo>
                      <a:pt x="31" y="10"/>
                      <a:pt x="33" y="30"/>
                      <a:pt x="64" y="40"/>
                    </a:cubicBezTo>
                    <a:cubicBezTo>
                      <a:pt x="72" y="48"/>
                      <a:pt x="99" y="60"/>
                      <a:pt x="88" y="64"/>
                    </a:cubicBezTo>
                    <a:cubicBezTo>
                      <a:pt x="68" y="72"/>
                      <a:pt x="42" y="68"/>
                      <a:pt x="24" y="56"/>
                    </a:cubicBezTo>
                    <a:cubicBezTo>
                      <a:pt x="16" y="51"/>
                      <a:pt x="31" y="36"/>
                      <a:pt x="40" y="32"/>
                    </a:cubicBezTo>
                    <a:cubicBezTo>
                      <a:pt x="45" y="30"/>
                      <a:pt x="40" y="43"/>
                      <a:pt x="40" y="48"/>
                    </a:cubicBezTo>
                  </a:path>
                </a:pathLst>
              </a:custGeom>
              <a:solidFill>
                <a:srgbClr val="CC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8" name="Freeform 26">
                <a:extLst>
                  <a:ext uri="{FF2B5EF4-FFF2-40B4-BE49-F238E27FC236}">
                    <a16:creationId xmlns:a16="http://schemas.microsoft.com/office/drawing/2014/main" id="{C06C8BA6-F05B-F56C-376F-8C074FB19E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2" y="1820"/>
                <a:ext cx="46" cy="31"/>
              </a:xfrm>
              <a:custGeom>
                <a:avLst/>
                <a:gdLst>
                  <a:gd name="T0" fmla="*/ 0 w 46"/>
                  <a:gd name="T1" fmla="*/ 28 h 31"/>
                  <a:gd name="T2" fmla="*/ 8 w 46"/>
                  <a:gd name="T3" fmla="*/ 4 h 31"/>
                  <a:gd name="T4" fmla="*/ 40 w 46"/>
                  <a:gd name="T5" fmla="*/ 12 h 31"/>
                  <a:gd name="T6" fmla="*/ 0 w 46"/>
                  <a:gd name="T7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31">
                    <a:moveTo>
                      <a:pt x="0" y="28"/>
                    </a:moveTo>
                    <a:cubicBezTo>
                      <a:pt x="3" y="20"/>
                      <a:pt x="0" y="7"/>
                      <a:pt x="8" y="4"/>
                    </a:cubicBezTo>
                    <a:cubicBezTo>
                      <a:pt x="18" y="0"/>
                      <a:pt x="37" y="2"/>
                      <a:pt x="40" y="12"/>
                    </a:cubicBezTo>
                    <a:cubicBezTo>
                      <a:pt x="46" y="31"/>
                      <a:pt x="6" y="28"/>
                      <a:pt x="0" y="28"/>
                    </a:cubicBezTo>
                    <a:close/>
                  </a:path>
                </a:pathLst>
              </a:custGeom>
              <a:solidFill>
                <a:srgbClr val="CC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9" name="Freeform 27">
                <a:extLst>
                  <a:ext uri="{FF2B5EF4-FFF2-40B4-BE49-F238E27FC236}">
                    <a16:creationId xmlns:a16="http://schemas.microsoft.com/office/drawing/2014/main" id="{238E78FA-BD3F-F6F7-231B-A702EA3027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2" y="1804"/>
                <a:ext cx="46" cy="31"/>
              </a:xfrm>
              <a:custGeom>
                <a:avLst/>
                <a:gdLst>
                  <a:gd name="T0" fmla="*/ 0 w 46"/>
                  <a:gd name="T1" fmla="*/ 28 h 31"/>
                  <a:gd name="T2" fmla="*/ 8 w 46"/>
                  <a:gd name="T3" fmla="*/ 4 h 31"/>
                  <a:gd name="T4" fmla="*/ 40 w 46"/>
                  <a:gd name="T5" fmla="*/ 12 h 31"/>
                  <a:gd name="T6" fmla="*/ 0 w 46"/>
                  <a:gd name="T7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31">
                    <a:moveTo>
                      <a:pt x="0" y="28"/>
                    </a:moveTo>
                    <a:cubicBezTo>
                      <a:pt x="3" y="20"/>
                      <a:pt x="0" y="7"/>
                      <a:pt x="8" y="4"/>
                    </a:cubicBezTo>
                    <a:cubicBezTo>
                      <a:pt x="18" y="0"/>
                      <a:pt x="37" y="2"/>
                      <a:pt x="40" y="12"/>
                    </a:cubicBezTo>
                    <a:cubicBezTo>
                      <a:pt x="46" y="31"/>
                      <a:pt x="6" y="28"/>
                      <a:pt x="0" y="28"/>
                    </a:cubicBezTo>
                    <a:close/>
                  </a:path>
                </a:pathLst>
              </a:custGeom>
              <a:solidFill>
                <a:srgbClr val="CC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20" name="Freeform 28">
                <a:extLst>
                  <a:ext uri="{FF2B5EF4-FFF2-40B4-BE49-F238E27FC236}">
                    <a16:creationId xmlns:a16="http://schemas.microsoft.com/office/drawing/2014/main" id="{793B5C0B-ECC7-0C6C-EB5B-779E31880D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0" y="1772"/>
                <a:ext cx="46" cy="31"/>
              </a:xfrm>
              <a:custGeom>
                <a:avLst/>
                <a:gdLst>
                  <a:gd name="T0" fmla="*/ 0 w 46"/>
                  <a:gd name="T1" fmla="*/ 28 h 31"/>
                  <a:gd name="T2" fmla="*/ 8 w 46"/>
                  <a:gd name="T3" fmla="*/ 4 h 31"/>
                  <a:gd name="T4" fmla="*/ 40 w 46"/>
                  <a:gd name="T5" fmla="*/ 12 h 31"/>
                  <a:gd name="T6" fmla="*/ 0 w 46"/>
                  <a:gd name="T7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31">
                    <a:moveTo>
                      <a:pt x="0" y="28"/>
                    </a:moveTo>
                    <a:cubicBezTo>
                      <a:pt x="3" y="20"/>
                      <a:pt x="0" y="7"/>
                      <a:pt x="8" y="4"/>
                    </a:cubicBezTo>
                    <a:cubicBezTo>
                      <a:pt x="18" y="0"/>
                      <a:pt x="37" y="2"/>
                      <a:pt x="40" y="12"/>
                    </a:cubicBezTo>
                    <a:cubicBezTo>
                      <a:pt x="46" y="31"/>
                      <a:pt x="6" y="28"/>
                      <a:pt x="0" y="28"/>
                    </a:cubicBezTo>
                    <a:close/>
                  </a:path>
                </a:pathLst>
              </a:custGeom>
              <a:solidFill>
                <a:srgbClr val="CC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8222" name="Group 30">
            <a:extLst>
              <a:ext uri="{FF2B5EF4-FFF2-40B4-BE49-F238E27FC236}">
                <a16:creationId xmlns:a16="http://schemas.microsoft.com/office/drawing/2014/main" id="{8FDC5A63-4174-98DB-E144-2522FBD220C1}"/>
              </a:ext>
            </a:extLst>
          </p:cNvPr>
          <p:cNvGrpSpPr>
            <a:grpSpLocks/>
          </p:cNvGrpSpPr>
          <p:nvPr/>
        </p:nvGrpSpPr>
        <p:grpSpPr bwMode="auto">
          <a:xfrm>
            <a:off x="6156325" y="1125538"/>
            <a:ext cx="2987675" cy="1873250"/>
            <a:chOff x="451" y="2387"/>
            <a:chExt cx="2737" cy="1655"/>
          </a:xfrm>
        </p:grpSpPr>
        <p:grpSp>
          <p:nvGrpSpPr>
            <p:cNvPr id="8223" name="Group 31">
              <a:extLst>
                <a:ext uri="{FF2B5EF4-FFF2-40B4-BE49-F238E27FC236}">
                  <a16:creationId xmlns:a16="http://schemas.microsoft.com/office/drawing/2014/main" id="{87C16418-F49C-971B-C5D8-C33514093F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" y="2387"/>
              <a:ext cx="2737" cy="1655"/>
              <a:chOff x="827" y="1146"/>
              <a:chExt cx="2737" cy="1655"/>
            </a:xfrm>
          </p:grpSpPr>
          <p:sp>
            <p:nvSpPr>
              <p:cNvPr id="8224" name="Freeform 32">
                <a:extLst>
                  <a:ext uri="{FF2B5EF4-FFF2-40B4-BE49-F238E27FC236}">
                    <a16:creationId xmlns:a16="http://schemas.microsoft.com/office/drawing/2014/main" id="{466CCF26-3327-1F2D-2598-7F8D13F2E8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3" y="1736"/>
                <a:ext cx="1945" cy="473"/>
              </a:xfrm>
              <a:custGeom>
                <a:avLst/>
                <a:gdLst>
                  <a:gd name="T0" fmla="*/ 145 w 1945"/>
                  <a:gd name="T1" fmla="*/ 0 h 473"/>
                  <a:gd name="T2" fmla="*/ 454 w 1945"/>
                  <a:gd name="T3" fmla="*/ 18 h 473"/>
                  <a:gd name="T4" fmla="*/ 545 w 1945"/>
                  <a:gd name="T5" fmla="*/ 55 h 473"/>
                  <a:gd name="T6" fmla="*/ 636 w 1945"/>
                  <a:gd name="T7" fmla="*/ 91 h 473"/>
                  <a:gd name="T8" fmla="*/ 763 w 1945"/>
                  <a:gd name="T9" fmla="*/ 109 h 473"/>
                  <a:gd name="T10" fmla="*/ 1100 w 1945"/>
                  <a:gd name="T11" fmla="*/ 109 h 473"/>
                  <a:gd name="T12" fmla="*/ 1254 w 1945"/>
                  <a:gd name="T13" fmla="*/ 146 h 473"/>
                  <a:gd name="T14" fmla="*/ 1691 w 1945"/>
                  <a:gd name="T15" fmla="*/ 109 h 473"/>
                  <a:gd name="T16" fmla="*/ 1945 w 1945"/>
                  <a:gd name="T17" fmla="*/ 100 h 473"/>
                  <a:gd name="T18" fmla="*/ 1927 w 1945"/>
                  <a:gd name="T19" fmla="*/ 418 h 473"/>
                  <a:gd name="T20" fmla="*/ 0 w 1945"/>
                  <a:gd name="T21" fmla="*/ 473 h 473"/>
                  <a:gd name="T22" fmla="*/ 145 w 1945"/>
                  <a:gd name="T23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45" h="473">
                    <a:moveTo>
                      <a:pt x="145" y="0"/>
                    </a:moveTo>
                    <a:cubicBezTo>
                      <a:pt x="265" y="39"/>
                      <a:pt x="136" y="0"/>
                      <a:pt x="454" y="18"/>
                    </a:cubicBezTo>
                    <a:cubicBezTo>
                      <a:pt x="492" y="20"/>
                      <a:pt x="513" y="41"/>
                      <a:pt x="545" y="55"/>
                    </a:cubicBezTo>
                    <a:cubicBezTo>
                      <a:pt x="575" y="68"/>
                      <a:pt x="604" y="84"/>
                      <a:pt x="636" y="91"/>
                    </a:cubicBezTo>
                    <a:cubicBezTo>
                      <a:pt x="678" y="100"/>
                      <a:pt x="763" y="109"/>
                      <a:pt x="763" y="109"/>
                    </a:cubicBezTo>
                    <a:cubicBezTo>
                      <a:pt x="915" y="92"/>
                      <a:pt x="861" y="94"/>
                      <a:pt x="1100" y="109"/>
                    </a:cubicBezTo>
                    <a:cubicBezTo>
                      <a:pt x="1151" y="112"/>
                      <a:pt x="1204" y="136"/>
                      <a:pt x="1254" y="146"/>
                    </a:cubicBezTo>
                    <a:cubicBezTo>
                      <a:pt x="1401" y="139"/>
                      <a:pt x="1545" y="127"/>
                      <a:pt x="1691" y="109"/>
                    </a:cubicBezTo>
                    <a:cubicBezTo>
                      <a:pt x="1784" y="78"/>
                      <a:pt x="1824" y="100"/>
                      <a:pt x="1945" y="100"/>
                    </a:cubicBezTo>
                    <a:lnTo>
                      <a:pt x="1927" y="418"/>
                    </a:lnTo>
                    <a:lnTo>
                      <a:pt x="0" y="473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25" name="Rectangle 33">
                <a:extLst>
                  <a:ext uri="{FF2B5EF4-FFF2-40B4-BE49-F238E27FC236}">
                    <a16:creationId xmlns:a16="http://schemas.microsoft.com/office/drawing/2014/main" id="{3CDE29AE-B634-A49B-0192-C16CE87156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9" y="1574"/>
                <a:ext cx="2018" cy="1227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26" name="Freeform 34">
                <a:extLst>
                  <a:ext uri="{FF2B5EF4-FFF2-40B4-BE49-F238E27FC236}">
                    <a16:creationId xmlns:a16="http://schemas.microsoft.com/office/drawing/2014/main" id="{6B7D0311-BA8B-90D6-10AB-B963171713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1824"/>
                <a:ext cx="1836" cy="513"/>
              </a:xfrm>
              <a:custGeom>
                <a:avLst/>
                <a:gdLst>
                  <a:gd name="T0" fmla="*/ 91 w 1836"/>
                  <a:gd name="T1" fmla="*/ 22 h 513"/>
                  <a:gd name="T2" fmla="*/ 264 w 1836"/>
                  <a:gd name="T3" fmla="*/ 58 h 513"/>
                  <a:gd name="T4" fmla="*/ 354 w 1836"/>
                  <a:gd name="T5" fmla="*/ 104 h 513"/>
                  <a:gd name="T6" fmla="*/ 554 w 1836"/>
                  <a:gd name="T7" fmla="*/ 149 h 513"/>
                  <a:gd name="T8" fmla="*/ 773 w 1836"/>
                  <a:gd name="T9" fmla="*/ 131 h 513"/>
                  <a:gd name="T10" fmla="*/ 954 w 1836"/>
                  <a:gd name="T11" fmla="*/ 158 h 513"/>
                  <a:gd name="T12" fmla="*/ 1336 w 1836"/>
                  <a:gd name="T13" fmla="*/ 176 h 513"/>
                  <a:gd name="T14" fmla="*/ 1582 w 1836"/>
                  <a:gd name="T15" fmla="*/ 149 h 513"/>
                  <a:gd name="T16" fmla="*/ 1818 w 1836"/>
                  <a:gd name="T17" fmla="*/ 149 h 513"/>
                  <a:gd name="T18" fmla="*/ 1836 w 1836"/>
                  <a:gd name="T19" fmla="*/ 513 h 513"/>
                  <a:gd name="T20" fmla="*/ 0 w 1836"/>
                  <a:gd name="T21" fmla="*/ 485 h 513"/>
                  <a:gd name="T22" fmla="*/ 91 w 1836"/>
                  <a:gd name="T23" fmla="*/ 22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36" h="513">
                    <a:moveTo>
                      <a:pt x="91" y="22"/>
                    </a:moveTo>
                    <a:cubicBezTo>
                      <a:pt x="158" y="0"/>
                      <a:pt x="203" y="43"/>
                      <a:pt x="264" y="58"/>
                    </a:cubicBezTo>
                    <a:cubicBezTo>
                      <a:pt x="293" y="77"/>
                      <a:pt x="321" y="92"/>
                      <a:pt x="354" y="104"/>
                    </a:cubicBezTo>
                    <a:cubicBezTo>
                      <a:pt x="407" y="154"/>
                      <a:pt x="486" y="144"/>
                      <a:pt x="554" y="149"/>
                    </a:cubicBezTo>
                    <a:cubicBezTo>
                      <a:pt x="599" y="145"/>
                      <a:pt x="739" y="130"/>
                      <a:pt x="773" y="131"/>
                    </a:cubicBezTo>
                    <a:cubicBezTo>
                      <a:pt x="801" y="132"/>
                      <a:pt x="908" y="150"/>
                      <a:pt x="954" y="158"/>
                    </a:cubicBezTo>
                    <a:cubicBezTo>
                      <a:pt x="1083" y="137"/>
                      <a:pt x="1209" y="160"/>
                      <a:pt x="1336" y="176"/>
                    </a:cubicBezTo>
                    <a:cubicBezTo>
                      <a:pt x="1472" y="169"/>
                      <a:pt x="1486" y="172"/>
                      <a:pt x="1582" y="149"/>
                    </a:cubicBezTo>
                    <a:cubicBezTo>
                      <a:pt x="1660" y="162"/>
                      <a:pt x="1738" y="149"/>
                      <a:pt x="1818" y="149"/>
                    </a:cubicBezTo>
                    <a:lnTo>
                      <a:pt x="1836" y="513"/>
                    </a:lnTo>
                    <a:lnTo>
                      <a:pt x="0" y="485"/>
                    </a:lnTo>
                    <a:lnTo>
                      <a:pt x="91" y="2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27" name="Freeform 35">
                <a:extLst>
                  <a:ext uri="{FF2B5EF4-FFF2-40B4-BE49-F238E27FC236}">
                    <a16:creationId xmlns:a16="http://schemas.microsoft.com/office/drawing/2014/main" id="{787BF68E-089D-E18D-40C9-3F11123F2F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6" y="1972"/>
                <a:ext cx="1700" cy="519"/>
              </a:xfrm>
              <a:custGeom>
                <a:avLst/>
                <a:gdLst>
                  <a:gd name="T0" fmla="*/ 0 w 1700"/>
                  <a:gd name="T1" fmla="*/ 0 h 519"/>
                  <a:gd name="T2" fmla="*/ 91 w 1700"/>
                  <a:gd name="T3" fmla="*/ 37 h 519"/>
                  <a:gd name="T4" fmla="*/ 173 w 1700"/>
                  <a:gd name="T5" fmla="*/ 128 h 519"/>
                  <a:gd name="T6" fmla="*/ 318 w 1700"/>
                  <a:gd name="T7" fmla="*/ 191 h 519"/>
                  <a:gd name="T8" fmla="*/ 564 w 1700"/>
                  <a:gd name="T9" fmla="*/ 219 h 519"/>
                  <a:gd name="T10" fmla="*/ 700 w 1700"/>
                  <a:gd name="T11" fmla="*/ 209 h 519"/>
                  <a:gd name="T12" fmla="*/ 755 w 1700"/>
                  <a:gd name="T13" fmla="*/ 191 h 519"/>
                  <a:gd name="T14" fmla="*/ 782 w 1700"/>
                  <a:gd name="T15" fmla="*/ 182 h 519"/>
                  <a:gd name="T16" fmla="*/ 1173 w 1700"/>
                  <a:gd name="T17" fmla="*/ 191 h 519"/>
                  <a:gd name="T18" fmla="*/ 1482 w 1700"/>
                  <a:gd name="T19" fmla="*/ 228 h 519"/>
                  <a:gd name="T20" fmla="*/ 1655 w 1700"/>
                  <a:gd name="T21" fmla="*/ 191 h 519"/>
                  <a:gd name="T22" fmla="*/ 1682 w 1700"/>
                  <a:gd name="T23" fmla="*/ 173 h 519"/>
                  <a:gd name="T24" fmla="*/ 1700 w 1700"/>
                  <a:gd name="T25" fmla="*/ 509 h 519"/>
                  <a:gd name="T26" fmla="*/ 0 w 1700"/>
                  <a:gd name="T27" fmla="*/ 519 h 519"/>
                  <a:gd name="T28" fmla="*/ 0 w 1700"/>
                  <a:gd name="T29" fmla="*/ 0 h 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00" h="519">
                    <a:moveTo>
                      <a:pt x="0" y="0"/>
                    </a:moveTo>
                    <a:cubicBezTo>
                      <a:pt x="32" y="11"/>
                      <a:pt x="59" y="26"/>
                      <a:pt x="91" y="37"/>
                    </a:cubicBezTo>
                    <a:cubicBezTo>
                      <a:pt x="122" y="84"/>
                      <a:pt x="130" y="98"/>
                      <a:pt x="173" y="128"/>
                    </a:cubicBezTo>
                    <a:cubicBezTo>
                      <a:pt x="211" y="184"/>
                      <a:pt x="252" y="183"/>
                      <a:pt x="318" y="191"/>
                    </a:cubicBezTo>
                    <a:cubicBezTo>
                      <a:pt x="398" y="217"/>
                      <a:pt x="479" y="214"/>
                      <a:pt x="564" y="219"/>
                    </a:cubicBezTo>
                    <a:cubicBezTo>
                      <a:pt x="609" y="216"/>
                      <a:pt x="655" y="216"/>
                      <a:pt x="700" y="209"/>
                    </a:cubicBezTo>
                    <a:cubicBezTo>
                      <a:pt x="719" y="206"/>
                      <a:pt x="737" y="197"/>
                      <a:pt x="755" y="191"/>
                    </a:cubicBezTo>
                    <a:cubicBezTo>
                      <a:pt x="764" y="188"/>
                      <a:pt x="782" y="182"/>
                      <a:pt x="782" y="182"/>
                    </a:cubicBezTo>
                    <a:cubicBezTo>
                      <a:pt x="920" y="205"/>
                      <a:pt x="1023" y="196"/>
                      <a:pt x="1173" y="191"/>
                    </a:cubicBezTo>
                    <a:cubicBezTo>
                      <a:pt x="1282" y="197"/>
                      <a:pt x="1378" y="203"/>
                      <a:pt x="1482" y="228"/>
                    </a:cubicBezTo>
                    <a:cubicBezTo>
                      <a:pt x="1638" y="216"/>
                      <a:pt x="1561" y="221"/>
                      <a:pt x="1655" y="191"/>
                    </a:cubicBezTo>
                    <a:cubicBezTo>
                      <a:pt x="1664" y="185"/>
                      <a:pt x="1682" y="173"/>
                      <a:pt x="1682" y="173"/>
                    </a:cubicBezTo>
                    <a:lnTo>
                      <a:pt x="1700" y="509"/>
                    </a:lnTo>
                    <a:lnTo>
                      <a:pt x="0" y="5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28" name="Freeform 36">
                <a:extLst>
                  <a:ext uri="{FF2B5EF4-FFF2-40B4-BE49-F238E27FC236}">
                    <a16:creationId xmlns:a16="http://schemas.microsoft.com/office/drawing/2014/main" id="{5984AE7E-29FA-D1B7-2781-A545E0D61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6" y="2311"/>
                <a:ext cx="1618" cy="308"/>
              </a:xfrm>
              <a:custGeom>
                <a:avLst/>
                <a:gdLst>
                  <a:gd name="T0" fmla="*/ 18 w 1400"/>
                  <a:gd name="T1" fmla="*/ 62 h 308"/>
                  <a:gd name="T2" fmla="*/ 382 w 1400"/>
                  <a:gd name="T3" fmla="*/ 71 h 308"/>
                  <a:gd name="T4" fmla="*/ 1027 w 1400"/>
                  <a:gd name="T5" fmla="*/ 62 h 308"/>
                  <a:gd name="T6" fmla="*/ 1400 w 1400"/>
                  <a:gd name="T7" fmla="*/ 80 h 308"/>
                  <a:gd name="T8" fmla="*/ 1345 w 1400"/>
                  <a:gd name="T9" fmla="*/ 308 h 308"/>
                  <a:gd name="T10" fmla="*/ 0 w 1400"/>
                  <a:gd name="T11" fmla="*/ 289 h 308"/>
                  <a:gd name="T12" fmla="*/ 18 w 1400"/>
                  <a:gd name="T13" fmla="*/ 62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00" h="308">
                    <a:moveTo>
                      <a:pt x="18" y="62"/>
                    </a:moveTo>
                    <a:cubicBezTo>
                      <a:pt x="140" y="75"/>
                      <a:pt x="259" y="82"/>
                      <a:pt x="382" y="71"/>
                    </a:cubicBezTo>
                    <a:cubicBezTo>
                      <a:pt x="594" y="0"/>
                      <a:pt x="754" y="58"/>
                      <a:pt x="1027" y="62"/>
                    </a:cubicBezTo>
                    <a:cubicBezTo>
                      <a:pt x="1149" y="92"/>
                      <a:pt x="1275" y="80"/>
                      <a:pt x="1400" y="80"/>
                    </a:cubicBezTo>
                    <a:lnTo>
                      <a:pt x="1345" y="308"/>
                    </a:lnTo>
                    <a:lnTo>
                      <a:pt x="0" y="289"/>
                    </a:lnTo>
                    <a:lnTo>
                      <a:pt x="18" y="62"/>
                    </a:lnTo>
                    <a:close/>
                  </a:path>
                </a:pathLst>
              </a:custGeom>
              <a:solidFill>
                <a:srgbClr val="99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29" name="Freeform 37">
                <a:extLst>
                  <a:ext uri="{FF2B5EF4-FFF2-40B4-BE49-F238E27FC236}">
                    <a16:creationId xmlns:a16="http://schemas.microsoft.com/office/drawing/2014/main" id="{0BB25636-2D88-3D5E-33E7-DB203FB2DE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5" y="2537"/>
                <a:ext cx="1100" cy="245"/>
              </a:xfrm>
              <a:custGeom>
                <a:avLst/>
                <a:gdLst>
                  <a:gd name="T0" fmla="*/ 0 w 1100"/>
                  <a:gd name="T1" fmla="*/ 27 h 245"/>
                  <a:gd name="T2" fmla="*/ 255 w 1100"/>
                  <a:gd name="T3" fmla="*/ 0 h 245"/>
                  <a:gd name="T4" fmla="*/ 482 w 1100"/>
                  <a:gd name="T5" fmla="*/ 9 h 245"/>
                  <a:gd name="T6" fmla="*/ 555 w 1100"/>
                  <a:gd name="T7" fmla="*/ 18 h 245"/>
                  <a:gd name="T8" fmla="*/ 646 w 1100"/>
                  <a:gd name="T9" fmla="*/ 36 h 245"/>
                  <a:gd name="T10" fmla="*/ 955 w 1100"/>
                  <a:gd name="T11" fmla="*/ 27 h 245"/>
                  <a:gd name="T12" fmla="*/ 1100 w 1100"/>
                  <a:gd name="T13" fmla="*/ 45 h 245"/>
                  <a:gd name="T14" fmla="*/ 1091 w 1100"/>
                  <a:gd name="T15" fmla="*/ 245 h 245"/>
                  <a:gd name="T16" fmla="*/ 18 w 1100"/>
                  <a:gd name="T17" fmla="*/ 236 h 245"/>
                  <a:gd name="T18" fmla="*/ 0 w 1100"/>
                  <a:gd name="T19" fmla="*/ 27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00" h="245">
                    <a:moveTo>
                      <a:pt x="0" y="27"/>
                    </a:moveTo>
                    <a:cubicBezTo>
                      <a:pt x="85" y="15"/>
                      <a:pt x="170" y="10"/>
                      <a:pt x="255" y="0"/>
                    </a:cubicBezTo>
                    <a:cubicBezTo>
                      <a:pt x="331" y="3"/>
                      <a:pt x="406" y="4"/>
                      <a:pt x="482" y="9"/>
                    </a:cubicBezTo>
                    <a:cubicBezTo>
                      <a:pt x="506" y="10"/>
                      <a:pt x="531" y="14"/>
                      <a:pt x="555" y="18"/>
                    </a:cubicBezTo>
                    <a:cubicBezTo>
                      <a:pt x="586" y="23"/>
                      <a:pt x="646" y="36"/>
                      <a:pt x="646" y="36"/>
                    </a:cubicBezTo>
                    <a:cubicBezTo>
                      <a:pt x="758" y="27"/>
                      <a:pt x="842" y="19"/>
                      <a:pt x="955" y="27"/>
                    </a:cubicBezTo>
                    <a:cubicBezTo>
                      <a:pt x="1003" y="39"/>
                      <a:pt x="1051" y="45"/>
                      <a:pt x="1100" y="45"/>
                    </a:cubicBezTo>
                    <a:lnTo>
                      <a:pt x="1091" y="245"/>
                    </a:lnTo>
                    <a:lnTo>
                      <a:pt x="18" y="236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66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30" name="Freeform 38">
                <a:extLst>
                  <a:ext uri="{FF2B5EF4-FFF2-40B4-BE49-F238E27FC236}">
                    <a16:creationId xmlns:a16="http://schemas.microsoft.com/office/drawing/2014/main" id="{2E527A85-3FFC-A5FF-3FE0-96F4D97151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7" y="1146"/>
                <a:ext cx="2721" cy="1646"/>
              </a:xfrm>
              <a:custGeom>
                <a:avLst/>
                <a:gdLst>
                  <a:gd name="T0" fmla="*/ 0 w 2721"/>
                  <a:gd name="T1" fmla="*/ 27 h 1646"/>
                  <a:gd name="T2" fmla="*/ 218 w 2721"/>
                  <a:gd name="T3" fmla="*/ 109 h 1646"/>
                  <a:gd name="T4" fmla="*/ 318 w 2721"/>
                  <a:gd name="T5" fmla="*/ 145 h 1646"/>
                  <a:gd name="T6" fmla="*/ 491 w 2721"/>
                  <a:gd name="T7" fmla="*/ 190 h 1646"/>
                  <a:gd name="T8" fmla="*/ 764 w 2721"/>
                  <a:gd name="T9" fmla="*/ 309 h 1646"/>
                  <a:gd name="T10" fmla="*/ 900 w 2721"/>
                  <a:gd name="T11" fmla="*/ 500 h 1646"/>
                  <a:gd name="T12" fmla="*/ 1018 w 2721"/>
                  <a:gd name="T13" fmla="*/ 854 h 1646"/>
                  <a:gd name="T14" fmla="*/ 1100 w 2721"/>
                  <a:gd name="T15" fmla="*/ 1191 h 1646"/>
                  <a:gd name="T16" fmla="*/ 1127 w 2721"/>
                  <a:gd name="T17" fmla="*/ 1245 h 1646"/>
                  <a:gd name="T18" fmla="*/ 1236 w 2721"/>
                  <a:gd name="T19" fmla="*/ 1300 h 1646"/>
                  <a:gd name="T20" fmla="*/ 1509 w 2721"/>
                  <a:gd name="T21" fmla="*/ 1381 h 1646"/>
                  <a:gd name="T22" fmla="*/ 1845 w 2721"/>
                  <a:gd name="T23" fmla="*/ 1463 h 1646"/>
                  <a:gd name="T24" fmla="*/ 2200 w 2721"/>
                  <a:gd name="T25" fmla="*/ 1491 h 1646"/>
                  <a:gd name="T26" fmla="*/ 2445 w 2721"/>
                  <a:gd name="T27" fmla="*/ 1581 h 1646"/>
                  <a:gd name="T28" fmla="*/ 2564 w 2721"/>
                  <a:gd name="T29" fmla="*/ 1609 h 1646"/>
                  <a:gd name="T30" fmla="*/ 2645 w 2721"/>
                  <a:gd name="T31" fmla="*/ 1627 h 1646"/>
                  <a:gd name="T32" fmla="*/ 2709 w 2721"/>
                  <a:gd name="T33" fmla="*/ 1645 h 1646"/>
                  <a:gd name="T34" fmla="*/ 55 w 2721"/>
                  <a:gd name="T35" fmla="*/ 1645 h 1646"/>
                  <a:gd name="T36" fmla="*/ 55 w 2721"/>
                  <a:gd name="T37" fmla="*/ 0 h 1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21" h="1646">
                    <a:moveTo>
                      <a:pt x="0" y="27"/>
                    </a:moveTo>
                    <a:cubicBezTo>
                      <a:pt x="111" y="5"/>
                      <a:pt x="147" y="36"/>
                      <a:pt x="218" y="109"/>
                    </a:cubicBezTo>
                    <a:cubicBezTo>
                      <a:pt x="238" y="129"/>
                      <a:pt x="292" y="139"/>
                      <a:pt x="318" y="145"/>
                    </a:cubicBezTo>
                    <a:cubicBezTo>
                      <a:pt x="377" y="158"/>
                      <a:pt x="432" y="178"/>
                      <a:pt x="491" y="190"/>
                    </a:cubicBezTo>
                    <a:cubicBezTo>
                      <a:pt x="572" y="247"/>
                      <a:pt x="676" y="264"/>
                      <a:pt x="764" y="309"/>
                    </a:cubicBezTo>
                    <a:cubicBezTo>
                      <a:pt x="827" y="341"/>
                      <a:pt x="853" y="451"/>
                      <a:pt x="900" y="500"/>
                    </a:cubicBezTo>
                    <a:cubicBezTo>
                      <a:pt x="941" y="623"/>
                      <a:pt x="996" y="724"/>
                      <a:pt x="1018" y="854"/>
                    </a:cubicBezTo>
                    <a:cubicBezTo>
                      <a:pt x="1028" y="972"/>
                      <a:pt x="1048" y="1085"/>
                      <a:pt x="1100" y="1191"/>
                    </a:cubicBezTo>
                    <a:cubicBezTo>
                      <a:pt x="1112" y="1215"/>
                      <a:pt x="1105" y="1226"/>
                      <a:pt x="1127" y="1245"/>
                    </a:cubicBezTo>
                    <a:cubicBezTo>
                      <a:pt x="1244" y="1346"/>
                      <a:pt x="1121" y="1226"/>
                      <a:pt x="1236" y="1300"/>
                    </a:cubicBezTo>
                    <a:cubicBezTo>
                      <a:pt x="1318" y="1353"/>
                      <a:pt x="1413" y="1368"/>
                      <a:pt x="1509" y="1381"/>
                    </a:cubicBezTo>
                    <a:cubicBezTo>
                      <a:pt x="1614" y="1420"/>
                      <a:pt x="1734" y="1447"/>
                      <a:pt x="1845" y="1463"/>
                    </a:cubicBezTo>
                    <a:cubicBezTo>
                      <a:pt x="1958" y="1499"/>
                      <a:pt x="2082" y="1473"/>
                      <a:pt x="2200" y="1491"/>
                    </a:cubicBezTo>
                    <a:cubicBezTo>
                      <a:pt x="2284" y="1519"/>
                      <a:pt x="2357" y="1566"/>
                      <a:pt x="2445" y="1581"/>
                    </a:cubicBezTo>
                    <a:cubicBezTo>
                      <a:pt x="2520" y="1607"/>
                      <a:pt x="2481" y="1597"/>
                      <a:pt x="2564" y="1609"/>
                    </a:cubicBezTo>
                    <a:cubicBezTo>
                      <a:pt x="2639" y="1634"/>
                      <a:pt x="2522" y="1596"/>
                      <a:pt x="2645" y="1627"/>
                    </a:cubicBezTo>
                    <a:cubicBezTo>
                      <a:pt x="2721" y="1646"/>
                      <a:pt x="2678" y="1645"/>
                      <a:pt x="2709" y="1645"/>
                    </a:cubicBezTo>
                    <a:lnTo>
                      <a:pt x="55" y="1645"/>
                    </a:lnTo>
                    <a:lnTo>
                      <a:pt x="55" y="0"/>
                    </a:lnTo>
                  </a:path>
                </a:pathLst>
              </a:custGeom>
              <a:solidFill>
                <a:srgbClr val="66FF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31" name="Rectangle 39">
                <a:extLst>
                  <a:ext uri="{FF2B5EF4-FFF2-40B4-BE49-F238E27FC236}">
                    <a16:creationId xmlns:a16="http://schemas.microsoft.com/office/drawing/2014/main" id="{906375AE-57BC-AB41-3743-4A5ADCA836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2" y="1164"/>
                <a:ext cx="2645" cy="162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8232" name="AutoShape 40">
              <a:extLst>
                <a:ext uri="{FF2B5EF4-FFF2-40B4-BE49-F238E27FC236}">
                  <a16:creationId xmlns:a16="http://schemas.microsoft.com/office/drawing/2014/main" id="{4C2B60C8-887F-6A90-ED63-EB03F29E58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444" y="3268"/>
              <a:ext cx="896" cy="544"/>
            </a:xfrm>
            <a:prstGeom prst="rightArrow">
              <a:avLst>
                <a:gd name="adj1" fmla="val 50000"/>
                <a:gd name="adj2" fmla="val 41176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CCCC0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GB" altLang="en-US" sz="1400" b="1"/>
                <a:t>Getting older</a:t>
              </a:r>
            </a:p>
          </p:txBody>
        </p:sp>
        <p:sp>
          <p:nvSpPr>
            <p:cNvPr id="8233" name="Line 41">
              <a:extLst>
                <a:ext uri="{FF2B5EF4-FFF2-40B4-BE49-F238E27FC236}">
                  <a16:creationId xmlns:a16="http://schemas.microsoft.com/office/drawing/2014/main" id="{AD4EC016-5E15-93D8-5ABB-F34F3C12CF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0" y="2448"/>
              <a:ext cx="304" cy="1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4" name="Line 42">
              <a:extLst>
                <a:ext uri="{FF2B5EF4-FFF2-40B4-BE49-F238E27FC236}">
                  <a16:creationId xmlns:a16="http://schemas.microsoft.com/office/drawing/2014/main" id="{03B18033-3DA3-07A5-E68A-92DC7E56BAB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490166">
              <a:off x="1296" y="2744"/>
              <a:ext cx="304" cy="1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B6F6AB0-A0A9-0549-6DAB-C9BF2B7CC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52738"/>
            <a:ext cx="9144000" cy="4005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0E80FD0C-03DA-0BD7-287D-26953E3C2D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68538" y="0"/>
            <a:ext cx="4967287" cy="609600"/>
          </a:xfrm>
          <a:solidFill>
            <a:srgbClr val="0033CC"/>
          </a:solidFill>
          <a:ln/>
        </p:spPr>
        <p:txBody>
          <a:bodyPr/>
          <a:lstStyle/>
          <a:p>
            <a:r>
              <a:rPr lang="en-GB" altLang="en-US" sz="3800">
                <a:solidFill>
                  <a:schemeClr val="bg1"/>
                </a:solidFill>
              </a:rPr>
              <a:t>Metamorphic Rocks</a:t>
            </a:r>
            <a:endParaRPr lang="en-GB" altLang="en-US" sz="4800">
              <a:solidFill>
                <a:schemeClr val="bg1"/>
              </a:solidFill>
            </a:endParaRPr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A283D8BF-150C-0010-735F-5F0AA29290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100" y="812800"/>
            <a:ext cx="8521700" cy="181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533400" indent="-533400">
              <a:spcBef>
                <a:spcPct val="0"/>
              </a:spcBef>
            </a:pPr>
            <a:r>
              <a:rPr lang="en-GB" altLang="en-US" sz="2800"/>
              <a:t>Metamorphic rocks are formed by the effect of heat and pressure on existing rocks.</a:t>
            </a:r>
          </a:p>
          <a:p>
            <a:pPr marL="533400" indent="-533400">
              <a:spcBef>
                <a:spcPct val="0"/>
              </a:spcBef>
            </a:pPr>
            <a:r>
              <a:rPr lang="en-GB" altLang="en-US" sz="2800"/>
              <a:t>This can greatly affect the hardness, texture or layer patterns of the rocks. </a:t>
            </a:r>
          </a:p>
        </p:txBody>
      </p:sp>
      <p:grpSp>
        <p:nvGrpSpPr>
          <p:cNvPr id="10243" name="Group 3">
            <a:extLst>
              <a:ext uri="{FF2B5EF4-FFF2-40B4-BE49-F238E27FC236}">
                <a16:creationId xmlns:a16="http://schemas.microsoft.com/office/drawing/2014/main" id="{FA585A09-2F89-F753-1DB7-770ACBC1EC6A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852738"/>
            <a:ext cx="7921625" cy="4005262"/>
            <a:chOff x="610" y="1829"/>
            <a:chExt cx="3151" cy="1785"/>
          </a:xfrm>
        </p:grpSpPr>
        <p:sp>
          <p:nvSpPr>
            <p:cNvPr id="10244" name="Freeform 4">
              <a:extLst>
                <a:ext uri="{FF2B5EF4-FFF2-40B4-BE49-F238E27FC236}">
                  <a16:creationId xmlns:a16="http://schemas.microsoft.com/office/drawing/2014/main" id="{609E8B4B-D47D-CFF5-D07B-1AC01D872C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" y="2096"/>
              <a:ext cx="3091" cy="973"/>
            </a:xfrm>
            <a:custGeom>
              <a:avLst/>
              <a:gdLst>
                <a:gd name="T0" fmla="*/ 3035 w 3091"/>
                <a:gd name="T1" fmla="*/ 968 h 973"/>
                <a:gd name="T2" fmla="*/ 2635 w 3091"/>
                <a:gd name="T3" fmla="*/ 936 h 973"/>
                <a:gd name="T4" fmla="*/ 2347 w 3091"/>
                <a:gd name="T5" fmla="*/ 856 h 973"/>
                <a:gd name="T6" fmla="*/ 2035 w 3091"/>
                <a:gd name="T7" fmla="*/ 816 h 973"/>
                <a:gd name="T8" fmla="*/ 1875 w 3091"/>
                <a:gd name="T9" fmla="*/ 768 h 973"/>
                <a:gd name="T10" fmla="*/ 1627 w 3091"/>
                <a:gd name="T11" fmla="*/ 672 h 973"/>
                <a:gd name="T12" fmla="*/ 1307 w 3091"/>
                <a:gd name="T13" fmla="*/ 624 h 973"/>
                <a:gd name="T14" fmla="*/ 1083 w 3091"/>
                <a:gd name="T15" fmla="*/ 600 h 973"/>
                <a:gd name="T16" fmla="*/ 963 w 3091"/>
                <a:gd name="T17" fmla="*/ 576 h 973"/>
                <a:gd name="T18" fmla="*/ 803 w 3091"/>
                <a:gd name="T19" fmla="*/ 512 h 973"/>
                <a:gd name="T20" fmla="*/ 347 w 3091"/>
                <a:gd name="T21" fmla="*/ 448 h 973"/>
                <a:gd name="T22" fmla="*/ 163 w 3091"/>
                <a:gd name="T23" fmla="*/ 376 h 973"/>
                <a:gd name="T24" fmla="*/ 99 w 3091"/>
                <a:gd name="T25" fmla="*/ 312 h 973"/>
                <a:gd name="T26" fmla="*/ 35 w 3091"/>
                <a:gd name="T27" fmla="*/ 208 h 973"/>
                <a:gd name="T28" fmla="*/ 35 w 3091"/>
                <a:gd name="T29" fmla="*/ 16 h 973"/>
                <a:gd name="T30" fmla="*/ 83 w 3091"/>
                <a:gd name="T31" fmla="*/ 32 h 973"/>
                <a:gd name="T32" fmla="*/ 107 w 3091"/>
                <a:gd name="T33" fmla="*/ 40 h 973"/>
                <a:gd name="T34" fmla="*/ 283 w 3091"/>
                <a:gd name="T35" fmla="*/ 144 h 973"/>
                <a:gd name="T36" fmla="*/ 651 w 3091"/>
                <a:gd name="T37" fmla="*/ 216 h 973"/>
                <a:gd name="T38" fmla="*/ 819 w 3091"/>
                <a:gd name="T39" fmla="*/ 264 h 973"/>
                <a:gd name="T40" fmla="*/ 1027 w 3091"/>
                <a:gd name="T41" fmla="*/ 320 h 973"/>
                <a:gd name="T42" fmla="*/ 1155 w 3091"/>
                <a:gd name="T43" fmla="*/ 336 h 973"/>
                <a:gd name="T44" fmla="*/ 1507 w 3091"/>
                <a:gd name="T45" fmla="*/ 424 h 973"/>
                <a:gd name="T46" fmla="*/ 1571 w 3091"/>
                <a:gd name="T47" fmla="*/ 456 h 973"/>
                <a:gd name="T48" fmla="*/ 2211 w 3091"/>
                <a:gd name="T49" fmla="*/ 472 h 973"/>
                <a:gd name="T50" fmla="*/ 2443 w 3091"/>
                <a:gd name="T51" fmla="*/ 552 h 973"/>
                <a:gd name="T52" fmla="*/ 2755 w 3091"/>
                <a:gd name="T53" fmla="*/ 688 h 973"/>
                <a:gd name="T54" fmla="*/ 3091 w 3091"/>
                <a:gd name="T55" fmla="*/ 696 h 973"/>
                <a:gd name="T56" fmla="*/ 3067 w 3091"/>
                <a:gd name="T57" fmla="*/ 800 h 973"/>
                <a:gd name="T58" fmla="*/ 3059 w 3091"/>
                <a:gd name="T59" fmla="*/ 824 h 973"/>
                <a:gd name="T60" fmla="*/ 3051 w 3091"/>
                <a:gd name="T61" fmla="*/ 928 h 973"/>
                <a:gd name="T62" fmla="*/ 3019 w 3091"/>
                <a:gd name="T63" fmla="*/ 968 h 973"/>
                <a:gd name="T64" fmla="*/ 3035 w 3091"/>
                <a:gd name="T65" fmla="*/ 968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91" h="973">
                  <a:moveTo>
                    <a:pt x="3035" y="968"/>
                  </a:moveTo>
                  <a:cubicBezTo>
                    <a:pt x="2901" y="960"/>
                    <a:pt x="2768" y="949"/>
                    <a:pt x="2635" y="936"/>
                  </a:cubicBezTo>
                  <a:cubicBezTo>
                    <a:pt x="2540" y="912"/>
                    <a:pt x="2444" y="866"/>
                    <a:pt x="2347" y="856"/>
                  </a:cubicBezTo>
                  <a:cubicBezTo>
                    <a:pt x="2240" y="845"/>
                    <a:pt x="2138" y="844"/>
                    <a:pt x="2035" y="816"/>
                  </a:cubicBezTo>
                  <a:cubicBezTo>
                    <a:pt x="1988" y="803"/>
                    <a:pt x="1915" y="795"/>
                    <a:pt x="1875" y="768"/>
                  </a:cubicBezTo>
                  <a:cubicBezTo>
                    <a:pt x="1812" y="726"/>
                    <a:pt x="1701" y="691"/>
                    <a:pt x="1627" y="672"/>
                  </a:cubicBezTo>
                  <a:cubicBezTo>
                    <a:pt x="1546" y="618"/>
                    <a:pt x="1391" y="628"/>
                    <a:pt x="1307" y="624"/>
                  </a:cubicBezTo>
                  <a:cubicBezTo>
                    <a:pt x="1233" y="616"/>
                    <a:pt x="1157" y="612"/>
                    <a:pt x="1083" y="600"/>
                  </a:cubicBezTo>
                  <a:cubicBezTo>
                    <a:pt x="1041" y="593"/>
                    <a:pt x="1007" y="582"/>
                    <a:pt x="963" y="576"/>
                  </a:cubicBezTo>
                  <a:cubicBezTo>
                    <a:pt x="908" y="549"/>
                    <a:pt x="865" y="522"/>
                    <a:pt x="803" y="512"/>
                  </a:cubicBezTo>
                  <a:cubicBezTo>
                    <a:pt x="671" y="446"/>
                    <a:pt x="486" y="454"/>
                    <a:pt x="347" y="448"/>
                  </a:cubicBezTo>
                  <a:cubicBezTo>
                    <a:pt x="266" y="428"/>
                    <a:pt x="244" y="417"/>
                    <a:pt x="163" y="376"/>
                  </a:cubicBezTo>
                  <a:cubicBezTo>
                    <a:pt x="137" y="363"/>
                    <a:pt x="124" y="329"/>
                    <a:pt x="99" y="312"/>
                  </a:cubicBezTo>
                  <a:cubicBezTo>
                    <a:pt x="86" y="272"/>
                    <a:pt x="60" y="241"/>
                    <a:pt x="35" y="208"/>
                  </a:cubicBezTo>
                  <a:cubicBezTo>
                    <a:pt x="13" y="143"/>
                    <a:pt x="0" y="112"/>
                    <a:pt x="35" y="16"/>
                  </a:cubicBezTo>
                  <a:cubicBezTo>
                    <a:pt x="41" y="0"/>
                    <a:pt x="67" y="27"/>
                    <a:pt x="83" y="32"/>
                  </a:cubicBezTo>
                  <a:cubicBezTo>
                    <a:pt x="91" y="35"/>
                    <a:pt x="100" y="35"/>
                    <a:pt x="107" y="40"/>
                  </a:cubicBezTo>
                  <a:cubicBezTo>
                    <a:pt x="165" y="79"/>
                    <a:pt x="218" y="118"/>
                    <a:pt x="283" y="144"/>
                  </a:cubicBezTo>
                  <a:cubicBezTo>
                    <a:pt x="400" y="191"/>
                    <a:pt x="528" y="193"/>
                    <a:pt x="651" y="216"/>
                  </a:cubicBezTo>
                  <a:cubicBezTo>
                    <a:pt x="708" y="227"/>
                    <a:pt x="763" y="255"/>
                    <a:pt x="819" y="264"/>
                  </a:cubicBezTo>
                  <a:cubicBezTo>
                    <a:pt x="891" y="276"/>
                    <a:pt x="956" y="308"/>
                    <a:pt x="1027" y="320"/>
                  </a:cubicBezTo>
                  <a:cubicBezTo>
                    <a:pt x="1069" y="327"/>
                    <a:pt x="1155" y="336"/>
                    <a:pt x="1155" y="336"/>
                  </a:cubicBezTo>
                  <a:cubicBezTo>
                    <a:pt x="1271" y="375"/>
                    <a:pt x="1389" y="394"/>
                    <a:pt x="1507" y="424"/>
                  </a:cubicBezTo>
                  <a:cubicBezTo>
                    <a:pt x="1530" y="430"/>
                    <a:pt x="1547" y="455"/>
                    <a:pt x="1571" y="456"/>
                  </a:cubicBezTo>
                  <a:cubicBezTo>
                    <a:pt x="2008" y="466"/>
                    <a:pt x="1795" y="461"/>
                    <a:pt x="2211" y="472"/>
                  </a:cubicBezTo>
                  <a:cubicBezTo>
                    <a:pt x="2291" y="492"/>
                    <a:pt x="2365" y="526"/>
                    <a:pt x="2443" y="552"/>
                  </a:cubicBezTo>
                  <a:cubicBezTo>
                    <a:pt x="2531" y="618"/>
                    <a:pt x="2650" y="653"/>
                    <a:pt x="2755" y="688"/>
                  </a:cubicBezTo>
                  <a:cubicBezTo>
                    <a:pt x="2861" y="723"/>
                    <a:pt x="2979" y="693"/>
                    <a:pt x="3091" y="696"/>
                  </a:cubicBezTo>
                  <a:cubicBezTo>
                    <a:pt x="3081" y="769"/>
                    <a:pt x="3089" y="734"/>
                    <a:pt x="3067" y="800"/>
                  </a:cubicBezTo>
                  <a:cubicBezTo>
                    <a:pt x="3064" y="808"/>
                    <a:pt x="3059" y="824"/>
                    <a:pt x="3059" y="824"/>
                  </a:cubicBezTo>
                  <a:cubicBezTo>
                    <a:pt x="3056" y="859"/>
                    <a:pt x="3060" y="894"/>
                    <a:pt x="3051" y="928"/>
                  </a:cubicBezTo>
                  <a:cubicBezTo>
                    <a:pt x="3045" y="949"/>
                    <a:pt x="3008" y="934"/>
                    <a:pt x="3019" y="968"/>
                  </a:cubicBezTo>
                  <a:cubicBezTo>
                    <a:pt x="3021" y="973"/>
                    <a:pt x="3030" y="968"/>
                    <a:pt x="3035" y="968"/>
                  </a:cubicBezTo>
                  <a:close/>
                </a:path>
              </a:pathLst>
            </a:custGeom>
            <a:gradFill rotWithShape="0">
              <a:gsLst>
                <a:gs pos="0">
                  <a:srgbClr val="CCFFCC"/>
                </a:gs>
                <a:gs pos="100000">
                  <a:srgbClr val="CCCC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45" name="Freeform 5">
              <a:extLst>
                <a:ext uri="{FF2B5EF4-FFF2-40B4-BE49-F238E27FC236}">
                  <a16:creationId xmlns:a16="http://schemas.microsoft.com/office/drawing/2014/main" id="{38E2E4AF-CEED-E53B-F2AA-42D98D0B9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829"/>
              <a:ext cx="3137" cy="1085"/>
            </a:xfrm>
            <a:custGeom>
              <a:avLst/>
              <a:gdLst>
                <a:gd name="T0" fmla="*/ 72 w 3137"/>
                <a:gd name="T1" fmla="*/ 291 h 1085"/>
                <a:gd name="T2" fmla="*/ 224 w 3137"/>
                <a:gd name="T3" fmla="*/ 403 h 1085"/>
                <a:gd name="T4" fmla="*/ 392 w 3137"/>
                <a:gd name="T5" fmla="*/ 451 h 1085"/>
                <a:gd name="T6" fmla="*/ 464 w 3137"/>
                <a:gd name="T7" fmla="*/ 491 h 1085"/>
                <a:gd name="T8" fmla="*/ 584 w 3137"/>
                <a:gd name="T9" fmla="*/ 515 h 1085"/>
                <a:gd name="T10" fmla="*/ 712 w 3137"/>
                <a:gd name="T11" fmla="*/ 547 h 1085"/>
                <a:gd name="T12" fmla="*/ 800 w 3137"/>
                <a:gd name="T13" fmla="*/ 555 h 1085"/>
                <a:gd name="T14" fmla="*/ 856 w 3137"/>
                <a:gd name="T15" fmla="*/ 563 h 1085"/>
                <a:gd name="T16" fmla="*/ 1176 w 3137"/>
                <a:gd name="T17" fmla="*/ 611 h 1085"/>
                <a:gd name="T18" fmla="*/ 1416 w 3137"/>
                <a:gd name="T19" fmla="*/ 675 h 1085"/>
                <a:gd name="T20" fmla="*/ 1512 w 3137"/>
                <a:gd name="T21" fmla="*/ 707 h 1085"/>
                <a:gd name="T22" fmla="*/ 1744 w 3137"/>
                <a:gd name="T23" fmla="*/ 739 h 1085"/>
                <a:gd name="T24" fmla="*/ 2064 w 3137"/>
                <a:gd name="T25" fmla="*/ 811 h 1085"/>
                <a:gd name="T26" fmla="*/ 2544 w 3137"/>
                <a:gd name="T27" fmla="*/ 867 h 1085"/>
                <a:gd name="T28" fmla="*/ 2576 w 3137"/>
                <a:gd name="T29" fmla="*/ 883 h 1085"/>
                <a:gd name="T30" fmla="*/ 2632 w 3137"/>
                <a:gd name="T31" fmla="*/ 899 h 1085"/>
                <a:gd name="T32" fmla="*/ 2776 w 3137"/>
                <a:gd name="T33" fmla="*/ 995 h 1085"/>
                <a:gd name="T34" fmla="*/ 3000 w 3137"/>
                <a:gd name="T35" fmla="*/ 1059 h 1085"/>
                <a:gd name="T36" fmla="*/ 3120 w 3137"/>
                <a:gd name="T37" fmla="*/ 1075 h 1085"/>
                <a:gd name="T38" fmla="*/ 3120 w 3137"/>
                <a:gd name="T39" fmla="*/ 899 h 1085"/>
                <a:gd name="T40" fmla="*/ 3040 w 3137"/>
                <a:gd name="T41" fmla="*/ 867 h 1085"/>
                <a:gd name="T42" fmla="*/ 2776 w 3137"/>
                <a:gd name="T43" fmla="*/ 795 h 1085"/>
                <a:gd name="T44" fmla="*/ 2664 w 3137"/>
                <a:gd name="T45" fmla="*/ 739 h 1085"/>
                <a:gd name="T46" fmla="*/ 2472 w 3137"/>
                <a:gd name="T47" fmla="*/ 691 h 1085"/>
                <a:gd name="T48" fmla="*/ 2416 w 3137"/>
                <a:gd name="T49" fmla="*/ 659 h 1085"/>
                <a:gd name="T50" fmla="*/ 2288 w 3137"/>
                <a:gd name="T51" fmla="*/ 627 h 1085"/>
                <a:gd name="T52" fmla="*/ 1912 w 3137"/>
                <a:gd name="T53" fmla="*/ 515 h 1085"/>
                <a:gd name="T54" fmla="*/ 1752 w 3137"/>
                <a:gd name="T55" fmla="*/ 483 h 1085"/>
                <a:gd name="T56" fmla="*/ 1520 w 3137"/>
                <a:gd name="T57" fmla="*/ 427 h 1085"/>
                <a:gd name="T58" fmla="*/ 1096 w 3137"/>
                <a:gd name="T59" fmla="*/ 307 h 1085"/>
                <a:gd name="T60" fmla="*/ 936 w 3137"/>
                <a:gd name="T61" fmla="*/ 267 h 1085"/>
                <a:gd name="T62" fmla="*/ 512 w 3137"/>
                <a:gd name="T63" fmla="*/ 219 h 1085"/>
                <a:gd name="T64" fmla="*/ 368 w 3137"/>
                <a:gd name="T65" fmla="*/ 179 h 1085"/>
                <a:gd name="T66" fmla="*/ 240 w 3137"/>
                <a:gd name="T67" fmla="*/ 99 h 1085"/>
                <a:gd name="T68" fmla="*/ 144 w 3137"/>
                <a:gd name="T69" fmla="*/ 35 h 1085"/>
                <a:gd name="T70" fmla="*/ 72 w 3137"/>
                <a:gd name="T71" fmla="*/ 11 h 1085"/>
                <a:gd name="T72" fmla="*/ 48 w 3137"/>
                <a:gd name="T73" fmla="*/ 3 h 1085"/>
                <a:gd name="T74" fmla="*/ 8 w 3137"/>
                <a:gd name="T75" fmla="*/ 11 h 1085"/>
                <a:gd name="T76" fmla="*/ 16 w 3137"/>
                <a:gd name="T77" fmla="*/ 51 h 1085"/>
                <a:gd name="T78" fmla="*/ 40 w 3137"/>
                <a:gd name="T79" fmla="*/ 163 h 1085"/>
                <a:gd name="T80" fmla="*/ 48 w 3137"/>
                <a:gd name="T81" fmla="*/ 299 h 1085"/>
                <a:gd name="T82" fmla="*/ 72 w 3137"/>
                <a:gd name="T83" fmla="*/ 315 h 1085"/>
                <a:gd name="T84" fmla="*/ 72 w 3137"/>
                <a:gd name="T85" fmla="*/ 291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37" h="1085">
                  <a:moveTo>
                    <a:pt x="72" y="291"/>
                  </a:moveTo>
                  <a:cubicBezTo>
                    <a:pt x="123" y="329"/>
                    <a:pt x="171" y="368"/>
                    <a:pt x="224" y="403"/>
                  </a:cubicBezTo>
                  <a:cubicBezTo>
                    <a:pt x="262" y="428"/>
                    <a:pt x="346" y="441"/>
                    <a:pt x="392" y="451"/>
                  </a:cubicBezTo>
                  <a:cubicBezTo>
                    <a:pt x="424" y="458"/>
                    <a:pt x="433" y="470"/>
                    <a:pt x="464" y="491"/>
                  </a:cubicBezTo>
                  <a:cubicBezTo>
                    <a:pt x="485" y="505"/>
                    <a:pt x="563" y="511"/>
                    <a:pt x="584" y="515"/>
                  </a:cubicBezTo>
                  <a:cubicBezTo>
                    <a:pt x="627" y="523"/>
                    <a:pt x="669" y="541"/>
                    <a:pt x="712" y="547"/>
                  </a:cubicBezTo>
                  <a:cubicBezTo>
                    <a:pt x="741" y="551"/>
                    <a:pt x="771" y="552"/>
                    <a:pt x="800" y="555"/>
                  </a:cubicBezTo>
                  <a:cubicBezTo>
                    <a:pt x="819" y="557"/>
                    <a:pt x="837" y="560"/>
                    <a:pt x="856" y="563"/>
                  </a:cubicBezTo>
                  <a:cubicBezTo>
                    <a:pt x="998" y="610"/>
                    <a:pt x="950" y="603"/>
                    <a:pt x="1176" y="611"/>
                  </a:cubicBezTo>
                  <a:cubicBezTo>
                    <a:pt x="1260" y="621"/>
                    <a:pt x="1336" y="648"/>
                    <a:pt x="1416" y="675"/>
                  </a:cubicBezTo>
                  <a:cubicBezTo>
                    <a:pt x="1446" y="685"/>
                    <a:pt x="1481" y="703"/>
                    <a:pt x="1512" y="707"/>
                  </a:cubicBezTo>
                  <a:cubicBezTo>
                    <a:pt x="1589" y="717"/>
                    <a:pt x="1668" y="722"/>
                    <a:pt x="1744" y="739"/>
                  </a:cubicBezTo>
                  <a:cubicBezTo>
                    <a:pt x="1850" y="762"/>
                    <a:pt x="1957" y="799"/>
                    <a:pt x="2064" y="811"/>
                  </a:cubicBezTo>
                  <a:cubicBezTo>
                    <a:pt x="2223" y="829"/>
                    <a:pt x="2387" y="836"/>
                    <a:pt x="2544" y="867"/>
                  </a:cubicBezTo>
                  <a:cubicBezTo>
                    <a:pt x="2555" y="872"/>
                    <a:pt x="2565" y="879"/>
                    <a:pt x="2576" y="883"/>
                  </a:cubicBezTo>
                  <a:cubicBezTo>
                    <a:pt x="2594" y="890"/>
                    <a:pt x="2614" y="891"/>
                    <a:pt x="2632" y="899"/>
                  </a:cubicBezTo>
                  <a:cubicBezTo>
                    <a:pt x="2684" y="922"/>
                    <a:pt x="2725" y="970"/>
                    <a:pt x="2776" y="995"/>
                  </a:cubicBezTo>
                  <a:cubicBezTo>
                    <a:pt x="2848" y="1031"/>
                    <a:pt x="2919" y="1049"/>
                    <a:pt x="3000" y="1059"/>
                  </a:cubicBezTo>
                  <a:cubicBezTo>
                    <a:pt x="3053" y="1074"/>
                    <a:pt x="3068" y="1085"/>
                    <a:pt x="3120" y="1075"/>
                  </a:cubicBezTo>
                  <a:cubicBezTo>
                    <a:pt x="3126" y="1019"/>
                    <a:pt x="3137" y="954"/>
                    <a:pt x="3120" y="899"/>
                  </a:cubicBezTo>
                  <a:cubicBezTo>
                    <a:pt x="3119" y="896"/>
                    <a:pt x="3045" y="869"/>
                    <a:pt x="3040" y="867"/>
                  </a:cubicBezTo>
                  <a:cubicBezTo>
                    <a:pt x="2951" y="834"/>
                    <a:pt x="2871" y="811"/>
                    <a:pt x="2776" y="795"/>
                  </a:cubicBezTo>
                  <a:cubicBezTo>
                    <a:pt x="2741" y="777"/>
                    <a:pt x="2701" y="751"/>
                    <a:pt x="2664" y="739"/>
                  </a:cubicBezTo>
                  <a:cubicBezTo>
                    <a:pt x="2602" y="718"/>
                    <a:pt x="2531" y="721"/>
                    <a:pt x="2472" y="691"/>
                  </a:cubicBezTo>
                  <a:cubicBezTo>
                    <a:pt x="2453" y="681"/>
                    <a:pt x="2437" y="665"/>
                    <a:pt x="2416" y="659"/>
                  </a:cubicBezTo>
                  <a:cubicBezTo>
                    <a:pt x="2374" y="646"/>
                    <a:pt x="2327" y="647"/>
                    <a:pt x="2288" y="627"/>
                  </a:cubicBezTo>
                  <a:cubicBezTo>
                    <a:pt x="2171" y="569"/>
                    <a:pt x="2043" y="531"/>
                    <a:pt x="1912" y="515"/>
                  </a:cubicBezTo>
                  <a:cubicBezTo>
                    <a:pt x="1858" y="497"/>
                    <a:pt x="1809" y="490"/>
                    <a:pt x="1752" y="483"/>
                  </a:cubicBezTo>
                  <a:cubicBezTo>
                    <a:pt x="1689" y="441"/>
                    <a:pt x="1594" y="436"/>
                    <a:pt x="1520" y="427"/>
                  </a:cubicBezTo>
                  <a:cubicBezTo>
                    <a:pt x="1388" y="361"/>
                    <a:pt x="1241" y="334"/>
                    <a:pt x="1096" y="307"/>
                  </a:cubicBezTo>
                  <a:cubicBezTo>
                    <a:pt x="1042" y="297"/>
                    <a:pt x="990" y="274"/>
                    <a:pt x="936" y="267"/>
                  </a:cubicBezTo>
                  <a:cubicBezTo>
                    <a:pt x="795" y="249"/>
                    <a:pt x="653" y="233"/>
                    <a:pt x="512" y="219"/>
                  </a:cubicBezTo>
                  <a:cubicBezTo>
                    <a:pt x="466" y="196"/>
                    <a:pt x="419" y="187"/>
                    <a:pt x="368" y="179"/>
                  </a:cubicBezTo>
                  <a:cubicBezTo>
                    <a:pt x="326" y="151"/>
                    <a:pt x="279" y="132"/>
                    <a:pt x="240" y="99"/>
                  </a:cubicBezTo>
                  <a:cubicBezTo>
                    <a:pt x="215" y="78"/>
                    <a:pt x="175" y="45"/>
                    <a:pt x="144" y="35"/>
                  </a:cubicBezTo>
                  <a:cubicBezTo>
                    <a:pt x="139" y="33"/>
                    <a:pt x="74" y="12"/>
                    <a:pt x="72" y="11"/>
                  </a:cubicBezTo>
                  <a:cubicBezTo>
                    <a:pt x="64" y="8"/>
                    <a:pt x="48" y="3"/>
                    <a:pt x="48" y="3"/>
                  </a:cubicBezTo>
                  <a:cubicBezTo>
                    <a:pt x="35" y="6"/>
                    <a:pt x="16" y="0"/>
                    <a:pt x="8" y="11"/>
                  </a:cubicBezTo>
                  <a:cubicBezTo>
                    <a:pt x="0" y="22"/>
                    <a:pt x="14" y="38"/>
                    <a:pt x="16" y="51"/>
                  </a:cubicBezTo>
                  <a:cubicBezTo>
                    <a:pt x="23" y="91"/>
                    <a:pt x="27" y="125"/>
                    <a:pt x="40" y="163"/>
                  </a:cubicBezTo>
                  <a:cubicBezTo>
                    <a:pt x="43" y="208"/>
                    <a:pt x="39" y="255"/>
                    <a:pt x="48" y="299"/>
                  </a:cubicBezTo>
                  <a:cubicBezTo>
                    <a:pt x="50" y="308"/>
                    <a:pt x="63" y="318"/>
                    <a:pt x="72" y="315"/>
                  </a:cubicBezTo>
                  <a:cubicBezTo>
                    <a:pt x="80" y="312"/>
                    <a:pt x="72" y="299"/>
                    <a:pt x="72" y="291"/>
                  </a:cubicBezTo>
                  <a:close/>
                </a:path>
              </a:pathLst>
            </a:cu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46" name="Freeform 6">
              <a:extLst>
                <a:ext uri="{FF2B5EF4-FFF2-40B4-BE49-F238E27FC236}">
                  <a16:creationId xmlns:a16="http://schemas.microsoft.com/office/drawing/2014/main" id="{23DE6950-C259-4167-92C8-6A0B7AC2206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" y="2647"/>
              <a:ext cx="3114" cy="967"/>
            </a:xfrm>
            <a:custGeom>
              <a:avLst/>
              <a:gdLst>
                <a:gd name="T0" fmla="*/ 22 w 3114"/>
                <a:gd name="T1" fmla="*/ 17 h 967"/>
                <a:gd name="T2" fmla="*/ 78 w 3114"/>
                <a:gd name="T3" fmla="*/ 65 h 967"/>
                <a:gd name="T4" fmla="*/ 206 w 3114"/>
                <a:gd name="T5" fmla="*/ 145 h 967"/>
                <a:gd name="T6" fmla="*/ 446 w 3114"/>
                <a:gd name="T7" fmla="*/ 265 h 967"/>
                <a:gd name="T8" fmla="*/ 622 w 3114"/>
                <a:gd name="T9" fmla="*/ 313 h 967"/>
                <a:gd name="T10" fmla="*/ 934 w 3114"/>
                <a:gd name="T11" fmla="*/ 401 h 967"/>
                <a:gd name="T12" fmla="*/ 1878 w 3114"/>
                <a:gd name="T13" fmla="*/ 441 h 967"/>
                <a:gd name="T14" fmla="*/ 2358 w 3114"/>
                <a:gd name="T15" fmla="*/ 529 h 967"/>
                <a:gd name="T16" fmla="*/ 2518 w 3114"/>
                <a:gd name="T17" fmla="*/ 553 h 967"/>
                <a:gd name="T18" fmla="*/ 2830 w 3114"/>
                <a:gd name="T19" fmla="*/ 649 h 967"/>
                <a:gd name="T20" fmla="*/ 3102 w 3114"/>
                <a:gd name="T21" fmla="*/ 713 h 967"/>
                <a:gd name="T22" fmla="*/ 3110 w 3114"/>
                <a:gd name="T23" fmla="*/ 737 h 967"/>
                <a:gd name="T24" fmla="*/ 3102 w 3114"/>
                <a:gd name="T25" fmla="*/ 873 h 967"/>
                <a:gd name="T26" fmla="*/ 3070 w 3114"/>
                <a:gd name="T27" fmla="*/ 881 h 967"/>
                <a:gd name="T28" fmla="*/ 3022 w 3114"/>
                <a:gd name="T29" fmla="*/ 889 h 967"/>
                <a:gd name="T30" fmla="*/ 2902 w 3114"/>
                <a:gd name="T31" fmla="*/ 897 h 967"/>
                <a:gd name="T32" fmla="*/ 1798 w 3114"/>
                <a:gd name="T33" fmla="*/ 897 h 967"/>
                <a:gd name="T34" fmla="*/ 46 w 3114"/>
                <a:gd name="T35" fmla="*/ 825 h 967"/>
                <a:gd name="T36" fmla="*/ 46 w 3114"/>
                <a:gd name="T37" fmla="*/ 537 h 967"/>
                <a:gd name="T38" fmla="*/ 22 w 3114"/>
                <a:gd name="T39" fmla="*/ 17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14" h="967">
                  <a:moveTo>
                    <a:pt x="22" y="17"/>
                  </a:moveTo>
                  <a:cubicBezTo>
                    <a:pt x="83" y="58"/>
                    <a:pt x="0" y="0"/>
                    <a:pt x="78" y="65"/>
                  </a:cubicBezTo>
                  <a:cubicBezTo>
                    <a:pt x="187" y="156"/>
                    <a:pt x="95" y="76"/>
                    <a:pt x="206" y="145"/>
                  </a:cubicBezTo>
                  <a:cubicBezTo>
                    <a:pt x="294" y="200"/>
                    <a:pt x="340" y="247"/>
                    <a:pt x="446" y="265"/>
                  </a:cubicBezTo>
                  <a:cubicBezTo>
                    <a:pt x="505" y="287"/>
                    <a:pt x="562" y="293"/>
                    <a:pt x="622" y="313"/>
                  </a:cubicBezTo>
                  <a:cubicBezTo>
                    <a:pt x="723" y="347"/>
                    <a:pt x="828" y="386"/>
                    <a:pt x="934" y="401"/>
                  </a:cubicBezTo>
                  <a:cubicBezTo>
                    <a:pt x="1242" y="445"/>
                    <a:pt x="1570" y="435"/>
                    <a:pt x="1878" y="441"/>
                  </a:cubicBezTo>
                  <a:cubicBezTo>
                    <a:pt x="2037" y="481"/>
                    <a:pt x="2196" y="502"/>
                    <a:pt x="2358" y="529"/>
                  </a:cubicBezTo>
                  <a:cubicBezTo>
                    <a:pt x="2411" y="538"/>
                    <a:pt x="2466" y="540"/>
                    <a:pt x="2518" y="553"/>
                  </a:cubicBezTo>
                  <a:cubicBezTo>
                    <a:pt x="2624" y="580"/>
                    <a:pt x="2721" y="635"/>
                    <a:pt x="2830" y="649"/>
                  </a:cubicBezTo>
                  <a:cubicBezTo>
                    <a:pt x="2905" y="699"/>
                    <a:pt x="3015" y="691"/>
                    <a:pt x="3102" y="713"/>
                  </a:cubicBezTo>
                  <a:cubicBezTo>
                    <a:pt x="3105" y="721"/>
                    <a:pt x="3110" y="729"/>
                    <a:pt x="3110" y="737"/>
                  </a:cubicBezTo>
                  <a:cubicBezTo>
                    <a:pt x="3110" y="782"/>
                    <a:pt x="3114" y="829"/>
                    <a:pt x="3102" y="873"/>
                  </a:cubicBezTo>
                  <a:cubicBezTo>
                    <a:pt x="3099" y="884"/>
                    <a:pt x="3081" y="879"/>
                    <a:pt x="3070" y="881"/>
                  </a:cubicBezTo>
                  <a:cubicBezTo>
                    <a:pt x="3054" y="884"/>
                    <a:pt x="3038" y="887"/>
                    <a:pt x="3022" y="889"/>
                  </a:cubicBezTo>
                  <a:cubicBezTo>
                    <a:pt x="2982" y="893"/>
                    <a:pt x="2942" y="894"/>
                    <a:pt x="2902" y="897"/>
                  </a:cubicBezTo>
                  <a:cubicBezTo>
                    <a:pt x="2551" y="967"/>
                    <a:pt x="2156" y="904"/>
                    <a:pt x="1798" y="897"/>
                  </a:cubicBezTo>
                  <a:cubicBezTo>
                    <a:pt x="1214" y="873"/>
                    <a:pt x="631" y="839"/>
                    <a:pt x="46" y="825"/>
                  </a:cubicBezTo>
                  <a:cubicBezTo>
                    <a:pt x="70" y="729"/>
                    <a:pt x="62" y="634"/>
                    <a:pt x="46" y="537"/>
                  </a:cubicBezTo>
                  <a:cubicBezTo>
                    <a:pt x="34" y="359"/>
                    <a:pt x="14" y="194"/>
                    <a:pt x="22" y="1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66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47" name="Freeform 7">
              <a:extLst>
                <a:ext uri="{FF2B5EF4-FFF2-40B4-BE49-F238E27FC236}">
                  <a16:creationId xmlns:a16="http://schemas.microsoft.com/office/drawing/2014/main" id="{64BDD6D3-5307-74FE-587B-028DF29F9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" y="2224"/>
              <a:ext cx="3141" cy="1230"/>
            </a:xfrm>
            <a:custGeom>
              <a:avLst/>
              <a:gdLst>
                <a:gd name="T0" fmla="*/ 52 w 3141"/>
                <a:gd name="T1" fmla="*/ 0 h 1230"/>
                <a:gd name="T2" fmla="*/ 116 w 3141"/>
                <a:gd name="T3" fmla="*/ 96 h 1230"/>
                <a:gd name="T4" fmla="*/ 148 w 3141"/>
                <a:gd name="T5" fmla="*/ 136 h 1230"/>
                <a:gd name="T6" fmla="*/ 156 w 3141"/>
                <a:gd name="T7" fmla="*/ 160 h 1230"/>
                <a:gd name="T8" fmla="*/ 196 w 3141"/>
                <a:gd name="T9" fmla="*/ 208 h 1230"/>
                <a:gd name="T10" fmla="*/ 220 w 3141"/>
                <a:gd name="T11" fmla="*/ 256 h 1230"/>
                <a:gd name="T12" fmla="*/ 388 w 3141"/>
                <a:gd name="T13" fmla="*/ 304 h 1230"/>
                <a:gd name="T14" fmla="*/ 692 w 3141"/>
                <a:gd name="T15" fmla="*/ 328 h 1230"/>
                <a:gd name="T16" fmla="*/ 1060 w 3141"/>
                <a:gd name="T17" fmla="*/ 408 h 1230"/>
                <a:gd name="T18" fmla="*/ 1268 w 3141"/>
                <a:gd name="T19" fmla="*/ 456 h 1230"/>
                <a:gd name="T20" fmla="*/ 1524 w 3141"/>
                <a:gd name="T21" fmla="*/ 464 h 1230"/>
                <a:gd name="T22" fmla="*/ 1844 w 3141"/>
                <a:gd name="T23" fmla="*/ 560 h 1230"/>
                <a:gd name="T24" fmla="*/ 2196 w 3141"/>
                <a:gd name="T25" fmla="*/ 664 h 1230"/>
                <a:gd name="T26" fmla="*/ 2364 w 3141"/>
                <a:gd name="T27" fmla="*/ 672 h 1230"/>
                <a:gd name="T28" fmla="*/ 2556 w 3141"/>
                <a:gd name="T29" fmla="*/ 728 h 1230"/>
                <a:gd name="T30" fmla="*/ 2628 w 3141"/>
                <a:gd name="T31" fmla="*/ 752 h 1230"/>
                <a:gd name="T32" fmla="*/ 2812 w 3141"/>
                <a:gd name="T33" fmla="*/ 760 h 1230"/>
                <a:gd name="T34" fmla="*/ 2940 w 3141"/>
                <a:gd name="T35" fmla="*/ 784 h 1230"/>
                <a:gd name="T36" fmla="*/ 3116 w 3141"/>
                <a:gd name="T37" fmla="*/ 832 h 1230"/>
                <a:gd name="T38" fmla="*/ 3116 w 3141"/>
                <a:gd name="T39" fmla="*/ 896 h 1230"/>
                <a:gd name="T40" fmla="*/ 3100 w 3141"/>
                <a:gd name="T41" fmla="*/ 1224 h 1230"/>
                <a:gd name="T42" fmla="*/ 2956 w 3141"/>
                <a:gd name="T43" fmla="*/ 1184 h 1230"/>
                <a:gd name="T44" fmla="*/ 2900 w 3141"/>
                <a:gd name="T45" fmla="*/ 1152 h 1230"/>
                <a:gd name="T46" fmla="*/ 2540 w 3141"/>
                <a:gd name="T47" fmla="*/ 1080 h 1230"/>
                <a:gd name="T48" fmla="*/ 2292 w 3141"/>
                <a:gd name="T49" fmla="*/ 1040 h 1230"/>
                <a:gd name="T50" fmla="*/ 2124 w 3141"/>
                <a:gd name="T51" fmla="*/ 1008 h 1230"/>
                <a:gd name="T52" fmla="*/ 1908 w 3141"/>
                <a:gd name="T53" fmla="*/ 944 h 1230"/>
                <a:gd name="T54" fmla="*/ 1652 w 3141"/>
                <a:gd name="T55" fmla="*/ 936 h 1230"/>
                <a:gd name="T56" fmla="*/ 1220 w 3141"/>
                <a:gd name="T57" fmla="*/ 904 h 1230"/>
                <a:gd name="T58" fmla="*/ 1020 w 3141"/>
                <a:gd name="T59" fmla="*/ 864 h 1230"/>
                <a:gd name="T60" fmla="*/ 772 w 3141"/>
                <a:gd name="T61" fmla="*/ 832 h 1230"/>
                <a:gd name="T62" fmla="*/ 660 w 3141"/>
                <a:gd name="T63" fmla="*/ 816 h 1230"/>
                <a:gd name="T64" fmla="*/ 444 w 3141"/>
                <a:gd name="T65" fmla="*/ 712 h 1230"/>
                <a:gd name="T66" fmla="*/ 228 w 3141"/>
                <a:gd name="T67" fmla="*/ 640 h 1230"/>
                <a:gd name="T68" fmla="*/ 132 w 3141"/>
                <a:gd name="T69" fmla="*/ 568 h 1230"/>
                <a:gd name="T70" fmla="*/ 60 w 3141"/>
                <a:gd name="T71" fmla="*/ 536 h 1230"/>
                <a:gd name="T72" fmla="*/ 20 w 3141"/>
                <a:gd name="T73" fmla="*/ 328 h 1230"/>
                <a:gd name="T74" fmla="*/ 20 w 3141"/>
                <a:gd name="T75" fmla="*/ 56 h 1230"/>
                <a:gd name="T76" fmla="*/ 52 w 3141"/>
                <a:gd name="T77" fmla="*/ 40 h 1230"/>
                <a:gd name="T78" fmla="*/ 52 w 3141"/>
                <a:gd name="T79" fmla="*/ 0 h 1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41" h="1230">
                  <a:moveTo>
                    <a:pt x="52" y="0"/>
                  </a:moveTo>
                  <a:cubicBezTo>
                    <a:pt x="65" y="39"/>
                    <a:pt x="87" y="67"/>
                    <a:pt x="116" y="96"/>
                  </a:cubicBezTo>
                  <a:cubicBezTo>
                    <a:pt x="136" y="156"/>
                    <a:pt x="107" y="84"/>
                    <a:pt x="148" y="136"/>
                  </a:cubicBezTo>
                  <a:cubicBezTo>
                    <a:pt x="153" y="143"/>
                    <a:pt x="151" y="153"/>
                    <a:pt x="156" y="160"/>
                  </a:cubicBezTo>
                  <a:cubicBezTo>
                    <a:pt x="191" y="213"/>
                    <a:pt x="170" y="156"/>
                    <a:pt x="196" y="208"/>
                  </a:cubicBezTo>
                  <a:cubicBezTo>
                    <a:pt x="209" y="234"/>
                    <a:pt x="197" y="233"/>
                    <a:pt x="220" y="256"/>
                  </a:cubicBezTo>
                  <a:cubicBezTo>
                    <a:pt x="259" y="295"/>
                    <a:pt x="336" y="297"/>
                    <a:pt x="388" y="304"/>
                  </a:cubicBezTo>
                  <a:cubicBezTo>
                    <a:pt x="474" y="333"/>
                    <a:pt x="613" y="325"/>
                    <a:pt x="692" y="328"/>
                  </a:cubicBezTo>
                  <a:cubicBezTo>
                    <a:pt x="816" y="346"/>
                    <a:pt x="938" y="377"/>
                    <a:pt x="1060" y="408"/>
                  </a:cubicBezTo>
                  <a:cubicBezTo>
                    <a:pt x="1128" y="425"/>
                    <a:pt x="1198" y="452"/>
                    <a:pt x="1268" y="456"/>
                  </a:cubicBezTo>
                  <a:cubicBezTo>
                    <a:pt x="1353" y="461"/>
                    <a:pt x="1439" y="461"/>
                    <a:pt x="1524" y="464"/>
                  </a:cubicBezTo>
                  <a:cubicBezTo>
                    <a:pt x="1630" y="499"/>
                    <a:pt x="1731" y="544"/>
                    <a:pt x="1844" y="560"/>
                  </a:cubicBezTo>
                  <a:cubicBezTo>
                    <a:pt x="1961" y="599"/>
                    <a:pt x="2080" y="625"/>
                    <a:pt x="2196" y="664"/>
                  </a:cubicBezTo>
                  <a:cubicBezTo>
                    <a:pt x="2249" y="682"/>
                    <a:pt x="2308" y="669"/>
                    <a:pt x="2364" y="672"/>
                  </a:cubicBezTo>
                  <a:cubicBezTo>
                    <a:pt x="2428" y="693"/>
                    <a:pt x="2490" y="712"/>
                    <a:pt x="2556" y="728"/>
                  </a:cubicBezTo>
                  <a:cubicBezTo>
                    <a:pt x="2581" y="734"/>
                    <a:pt x="2603" y="751"/>
                    <a:pt x="2628" y="752"/>
                  </a:cubicBezTo>
                  <a:cubicBezTo>
                    <a:pt x="2689" y="755"/>
                    <a:pt x="2751" y="757"/>
                    <a:pt x="2812" y="760"/>
                  </a:cubicBezTo>
                  <a:cubicBezTo>
                    <a:pt x="2878" y="793"/>
                    <a:pt x="2817" y="768"/>
                    <a:pt x="2940" y="784"/>
                  </a:cubicBezTo>
                  <a:cubicBezTo>
                    <a:pt x="2998" y="792"/>
                    <a:pt x="3059" y="813"/>
                    <a:pt x="3116" y="832"/>
                  </a:cubicBezTo>
                  <a:cubicBezTo>
                    <a:pt x="3132" y="881"/>
                    <a:pt x="3119" y="828"/>
                    <a:pt x="3116" y="896"/>
                  </a:cubicBezTo>
                  <a:cubicBezTo>
                    <a:pt x="3100" y="1230"/>
                    <a:pt x="3141" y="1102"/>
                    <a:pt x="3100" y="1224"/>
                  </a:cubicBezTo>
                  <a:cubicBezTo>
                    <a:pt x="3055" y="1215"/>
                    <a:pt x="2997" y="1205"/>
                    <a:pt x="2956" y="1184"/>
                  </a:cubicBezTo>
                  <a:cubicBezTo>
                    <a:pt x="2937" y="1174"/>
                    <a:pt x="2920" y="1160"/>
                    <a:pt x="2900" y="1152"/>
                  </a:cubicBezTo>
                  <a:cubicBezTo>
                    <a:pt x="2800" y="1109"/>
                    <a:pt x="2647" y="1088"/>
                    <a:pt x="2540" y="1080"/>
                  </a:cubicBezTo>
                  <a:cubicBezTo>
                    <a:pt x="2460" y="1053"/>
                    <a:pt x="2374" y="1060"/>
                    <a:pt x="2292" y="1040"/>
                  </a:cubicBezTo>
                  <a:cubicBezTo>
                    <a:pt x="2237" y="1026"/>
                    <a:pt x="2179" y="1022"/>
                    <a:pt x="2124" y="1008"/>
                  </a:cubicBezTo>
                  <a:cubicBezTo>
                    <a:pt x="2053" y="990"/>
                    <a:pt x="1982" y="948"/>
                    <a:pt x="1908" y="944"/>
                  </a:cubicBezTo>
                  <a:cubicBezTo>
                    <a:pt x="1823" y="939"/>
                    <a:pt x="1737" y="939"/>
                    <a:pt x="1652" y="936"/>
                  </a:cubicBezTo>
                  <a:cubicBezTo>
                    <a:pt x="1508" y="926"/>
                    <a:pt x="1364" y="917"/>
                    <a:pt x="1220" y="904"/>
                  </a:cubicBezTo>
                  <a:cubicBezTo>
                    <a:pt x="1153" y="891"/>
                    <a:pt x="1088" y="874"/>
                    <a:pt x="1020" y="864"/>
                  </a:cubicBezTo>
                  <a:cubicBezTo>
                    <a:pt x="942" y="838"/>
                    <a:pt x="854" y="843"/>
                    <a:pt x="772" y="832"/>
                  </a:cubicBezTo>
                  <a:cubicBezTo>
                    <a:pt x="735" y="827"/>
                    <a:pt x="660" y="816"/>
                    <a:pt x="660" y="816"/>
                  </a:cubicBezTo>
                  <a:cubicBezTo>
                    <a:pt x="583" y="790"/>
                    <a:pt x="517" y="745"/>
                    <a:pt x="444" y="712"/>
                  </a:cubicBezTo>
                  <a:cubicBezTo>
                    <a:pt x="374" y="681"/>
                    <a:pt x="302" y="659"/>
                    <a:pt x="228" y="640"/>
                  </a:cubicBezTo>
                  <a:cubicBezTo>
                    <a:pt x="185" y="629"/>
                    <a:pt x="163" y="599"/>
                    <a:pt x="132" y="568"/>
                  </a:cubicBezTo>
                  <a:cubicBezTo>
                    <a:pt x="113" y="549"/>
                    <a:pt x="60" y="536"/>
                    <a:pt x="60" y="536"/>
                  </a:cubicBezTo>
                  <a:cubicBezTo>
                    <a:pt x="21" y="478"/>
                    <a:pt x="37" y="395"/>
                    <a:pt x="20" y="328"/>
                  </a:cubicBezTo>
                  <a:cubicBezTo>
                    <a:pt x="10" y="231"/>
                    <a:pt x="0" y="162"/>
                    <a:pt x="20" y="56"/>
                  </a:cubicBezTo>
                  <a:cubicBezTo>
                    <a:pt x="22" y="44"/>
                    <a:pt x="46" y="50"/>
                    <a:pt x="52" y="40"/>
                  </a:cubicBezTo>
                  <a:cubicBezTo>
                    <a:pt x="59" y="28"/>
                    <a:pt x="52" y="13"/>
                    <a:pt x="52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CCCC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48" name="Text Box 8">
              <a:extLst>
                <a:ext uri="{FF2B5EF4-FFF2-40B4-BE49-F238E27FC236}">
                  <a16:creationId xmlns:a16="http://schemas.microsoft.com/office/drawing/2014/main" id="{6C88CD2D-9D75-B90F-9895-F216AF7828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" y="3272"/>
              <a:ext cx="784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b="1"/>
                <a:t>Magma</a:t>
              </a:r>
            </a:p>
          </p:txBody>
        </p:sp>
      </p:grpSp>
      <p:grpSp>
        <p:nvGrpSpPr>
          <p:cNvPr id="10249" name="Group 9">
            <a:extLst>
              <a:ext uri="{FF2B5EF4-FFF2-40B4-BE49-F238E27FC236}">
                <a16:creationId xmlns:a16="http://schemas.microsoft.com/office/drawing/2014/main" id="{2B7C00AF-EA2E-5BE9-C32A-C946F9365345}"/>
              </a:ext>
            </a:extLst>
          </p:cNvPr>
          <p:cNvGrpSpPr>
            <a:grpSpLocks/>
          </p:cNvGrpSpPr>
          <p:nvPr/>
        </p:nvGrpSpPr>
        <p:grpSpPr bwMode="auto">
          <a:xfrm>
            <a:off x="1093788" y="4625975"/>
            <a:ext cx="6859587" cy="1204913"/>
            <a:chOff x="720" y="2616"/>
            <a:chExt cx="2728" cy="537"/>
          </a:xfrm>
        </p:grpSpPr>
        <p:sp>
          <p:nvSpPr>
            <p:cNvPr id="10250" name="Text Box 10">
              <a:extLst>
                <a:ext uri="{FF2B5EF4-FFF2-40B4-BE49-F238E27FC236}">
                  <a16:creationId xmlns:a16="http://schemas.microsoft.com/office/drawing/2014/main" id="{5AB34AC8-9D3B-1218-F794-5F6E998D79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616"/>
              <a:ext cx="984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/>
                <a:t>metamorphic</a:t>
              </a:r>
            </a:p>
          </p:txBody>
        </p:sp>
        <p:sp>
          <p:nvSpPr>
            <p:cNvPr id="10251" name="Text Box 11">
              <a:extLst>
                <a:ext uri="{FF2B5EF4-FFF2-40B4-BE49-F238E27FC236}">
                  <a16:creationId xmlns:a16="http://schemas.microsoft.com/office/drawing/2014/main" id="{79DF7BEF-DF15-40DA-362C-86090AD1B2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8" y="2776"/>
              <a:ext cx="408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/>
                <a:t>rock</a:t>
              </a:r>
            </a:p>
          </p:txBody>
        </p:sp>
        <p:sp>
          <p:nvSpPr>
            <p:cNvPr id="10252" name="Text Box 12">
              <a:extLst>
                <a:ext uri="{FF2B5EF4-FFF2-40B4-BE49-F238E27FC236}">
                  <a16:creationId xmlns:a16="http://schemas.microsoft.com/office/drawing/2014/main" id="{1155AE89-3324-F32D-6041-85BF88A2C5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2872"/>
              <a:ext cx="704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/>
                <a:t>forming</a:t>
              </a:r>
            </a:p>
          </p:txBody>
        </p:sp>
        <p:sp>
          <p:nvSpPr>
            <p:cNvPr id="10253" name="Text Box 13">
              <a:extLst>
                <a:ext uri="{FF2B5EF4-FFF2-40B4-BE49-F238E27FC236}">
                  <a16:creationId xmlns:a16="http://schemas.microsoft.com/office/drawing/2014/main" id="{F772599A-822D-924D-A9EE-71F4C4B91C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4" y="2976"/>
              <a:ext cx="704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/>
                <a:t>here</a:t>
              </a:r>
            </a:p>
          </p:txBody>
        </p:sp>
      </p:grpSp>
      <p:grpSp>
        <p:nvGrpSpPr>
          <p:cNvPr id="10256" name="Group 16">
            <a:extLst>
              <a:ext uri="{FF2B5EF4-FFF2-40B4-BE49-F238E27FC236}">
                <a16:creationId xmlns:a16="http://schemas.microsoft.com/office/drawing/2014/main" id="{DBD5E583-8780-06CB-F4DB-AC4BED2E8109}"/>
              </a:ext>
            </a:extLst>
          </p:cNvPr>
          <p:cNvGrpSpPr>
            <a:grpSpLocks/>
          </p:cNvGrpSpPr>
          <p:nvPr/>
        </p:nvGrpSpPr>
        <p:grpSpPr bwMode="auto">
          <a:xfrm>
            <a:off x="2897188" y="5653088"/>
            <a:ext cx="2312987" cy="842962"/>
            <a:chOff x="1656" y="3136"/>
            <a:chExt cx="920" cy="376"/>
          </a:xfrm>
        </p:grpSpPr>
        <p:sp>
          <p:nvSpPr>
            <p:cNvPr id="10257" name="Text Box 17">
              <a:extLst>
                <a:ext uri="{FF2B5EF4-FFF2-40B4-BE49-F238E27FC236}">
                  <a16:creationId xmlns:a16="http://schemas.microsoft.com/office/drawing/2014/main" id="{86948444-4282-004B-E94A-4EC8D2DBB0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4" y="3280"/>
              <a:ext cx="584" cy="232"/>
            </a:xfrm>
            <a:prstGeom prst="rect">
              <a:avLst/>
            </a:prstGeom>
            <a:gradFill rotWithShape="1">
              <a:gsLst>
                <a:gs pos="0">
                  <a:srgbClr val="F4E01E"/>
                </a:gs>
                <a:gs pos="100000">
                  <a:srgbClr val="FF764B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800"/>
                <a:t>heat</a:t>
              </a:r>
            </a:p>
          </p:txBody>
        </p:sp>
        <p:sp>
          <p:nvSpPr>
            <p:cNvPr id="10258" name="AutoShape 18">
              <a:extLst>
                <a:ext uri="{FF2B5EF4-FFF2-40B4-BE49-F238E27FC236}">
                  <a16:creationId xmlns:a16="http://schemas.microsoft.com/office/drawing/2014/main" id="{6C24D6F2-FB9C-8240-C84D-98D3F7165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192"/>
              <a:ext cx="144" cy="256"/>
            </a:xfrm>
            <a:prstGeom prst="upArrow">
              <a:avLst>
                <a:gd name="adj1" fmla="val 50000"/>
                <a:gd name="adj2" fmla="val 44444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59" name="AutoShape 19">
              <a:extLst>
                <a:ext uri="{FF2B5EF4-FFF2-40B4-BE49-F238E27FC236}">
                  <a16:creationId xmlns:a16="http://schemas.microsoft.com/office/drawing/2014/main" id="{D42788DD-671C-682C-0AA2-2ABAAE7F9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6" y="3136"/>
              <a:ext cx="144" cy="256"/>
            </a:xfrm>
            <a:prstGeom prst="upArrow">
              <a:avLst>
                <a:gd name="adj1" fmla="val 50000"/>
                <a:gd name="adj2" fmla="val 44444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0" name="AutoShape 20">
              <a:extLst>
                <a:ext uri="{FF2B5EF4-FFF2-40B4-BE49-F238E27FC236}">
                  <a16:creationId xmlns:a16="http://schemas.microsoft.com/office/drawing/2014/main" id="{F503D37B-9DF4-88D1-59FB-932398DCD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" y="3224"/>
              <a:ext cx="144" cy="256"/>
            </a:xfrm>
            <a:prstGeom prst="upArrow">
              <a:avLst>
                <a:gd name="adj1" fmla="val 50000"/>
                <a:gd name="adj2" fmla="val 44444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261" name="Group 21">
            <a:extLst>
              <a:ext uri="{FF2B5EF4-FFF2-40B4-BE49-F238E27FC236}">
                <a16:creationId xmlns:a16="http://schemas.microsoft.com/office/drawing/2014/main" id="{F601C03B-29F4-708A-2390-F0E425C86830}"/>
              </a:ext>
            </a:extLst>
          </p:cNvPr>
          <p:cNvGrpSpPr>
            <a:grpSpLocks/>
          </p:cNvGrpSpPr>
          <p:nvPr/>
        </p:nvGrpSpPr>
        <p:grpSpPr bwMode="auto">
          <a:xfrm>
            <a:off x="2771775" y="3284538"/>
            <a:ext cx="3455988" cy="1471612"/>
            <a:chOff x="1632" y="2152"/>
            <a:chExt cx="1096" cy="624"/>
          </a:xfrm>
        </p:grpSpPr>
        <p:sp>
          <p:nvSpPr>
            <p:cNvPr id="10262" name="Text Box 22">
              <a:extLst>
                <a:ext uri="{FF2B5EF4-FFF2-40B4-BE49-F238E27FC236}">
                  <a16:creationId xmlns:a16="http://schemas.microsoft.com/office/drawing/2014/main" id="{07E7FFE2-E34C-ADA3-1B01-5DD3605216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2152"/>
              <a:ext cx="1096" cy="3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9FF9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400"/>
                <a:t>Pressure from surface rocks</a:t>
              </a:r>
              <a:endParaRPr lang="en-GB" altLang="en-US" sz="3600"/>
            </a:p>
          </p:txBody>
        </p:sp>
        <p:sp>
          <p:nvSpPr>
            <p:cNvPr id="10263" name="AutoShape 23">
              <a:extLst>
                <a:ext uri="{FF2B5EF4-FFF2-40B4-BE49-F238E27FC236}">
                  <a16:creationId xmlns:a16="http://schemas.microsoft.com/office/drawing/2014/main" id="{41A01BF8-1576-71AE-1226-E99EF7199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4" y="2472"/>
              <a:ext cx="152" cy="232"/>
            </a:xfrm>
            <a:prstGeom prst="downArrow">
              <a:avLst>
                <a:gd name="adj1" fmla="val 50000"/>
                <a:gd name="adj2" fmla="val 38158"/>
              </a:avLst>
            </a:prstGeom>
            <a:gradFill rotWithShape="0">
              <a:gsLst>
                <a:gs pos="0">
                  <a:schemeClr val="bg1"/>
                </a:gs>
                <a:gs pos="100000">
                  <a:srgbClr val="99FF99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4" name="AutoShape 24">
              <a:extLst>
                <a:ext uri="{FF2B5EF4-FFF2-40B4-BE49-F238E27FC236}">
                  <a16:creationId xmlns:a16="http://schemas.microsoft.com/office/drawing/2014/main" id="{39B40FB6-3E8B-3113-9C40-F569FA81A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4" y="2472"/>
              <a:ext cx="152" cy="264"/>
            </a:xfrm>
            <a:prstGeom prst="downArrow">
              <a:avLst>
                <a:gd name="adj1" fmla="val 50000"/>
                <a:gd name="adj2" fmla="val 43421"/>
              </a:avLst>
            </a:prstGeom>
            <a:gradFill rotWithShape="0">
              <a:gsLst>
                <a:gs pos="0">
                  <a:schemeClr val="bg1"/>
                </a:gs>
                <a:gs pos="100000">
                  <a:srgbClr val="99FF99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5" name="AutoShape 25">
              <a:extLst>
                <a:ext uri="{FF2B5EF4-FFF2-40B4-BE49-F238E27FC236}">
                  <a16:creationId xmlns:a16="http://schemas.microsoft.com/office/drawing/2014/main" id="{273AA6C2-AF33-785F-9755-F239B656D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0" y="2488"/>
              <a:ext cx="136" cy="288"/>
            </a:xfrm>
            <a:prstGeom prst="downArrow">
              <a:avLst>
                <a:gd name="adj1" fmla="val 50000"/>
                <a:gd name="adj2" fmla="val 52941"/>
              </a:avLst>
            </a:prstGeom>
            <a:gradFill rotWithShape="0">
              <a:gsLst>
                <a:gs pos="0">
                  <a:schemeClr val="bg1"/>
                </a:gs>
                <a:gs pos="100000">
                  <a:srgbClr val="99FF99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E0FF4501-9D08-8E82-5C7C-DCCF41D1D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215</Words>
  <Application>Microsoft Office PowerPoint</Application>
  <PresentationFormat>On-screen Show (4:3)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Types of Rocks</vt:lpstr>
      <vt:lpstr>Igneous Rocks</vt:lpstr>
      <vt:lpstr>Sedimentary Rocks</vt:lpstr>
      <vt:lpstr>Metamorphic Rocks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Rocks</dc:title>
  <dc:creator>Karen MacNiven</dc:creator>
  <cp:lastModifiedBy>Nayan GRIFFITHS</cp:lastModifiedBy>
  <cp:revision>5</cp:revision>
  <dcterms:created xsi:type="dcterms:W3CDTF">2006-05-03T18:18:43Z</dcterms:created>
  <dcterms:modified xsi:type="dcterms:W3CDTF">2023-06-05T16:05:41Z</dcterms:modified>
</cp:coreProperties>
</file>